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9966"/>
    <a:srgbClr val="FFFFCC"/>
    <a:srgbClr val="FF0000"/>
    <a:srgbClr val="FF6600"/>
    <a:srgbClr val="3333CC"/>
    <a:srgbClr val="66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13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哲男 大石" userId="0fd18d6aeeef4450" providerId="LiveId" clId="{63988A47-9B69-4B6F-857A-59CC6CA2E29A}"/>
    <pc:docChg chg="modSld">
      <pc:chgData name="哲男 大石" userId="0fd18d6aeeef4450" providerId="LiveId" clId="{63988A47-9B69-4B6F-857A-59CC6CA2E29A}" dt="2025-07-10T00:06:03.522" v="14" actId="20577"/>
      <pc:docMkLst>
        <pc:docMk/>
      </pc:docMkLst>
      <pc:sldChg chg="modSp mod">
        <pc:chgData name="哲男 大石" userId="0fd18d6aeeef4450" providerId="LiveId" clId="{63988A47-9B69-4B6F-857A-59CC6CA2E29A}" dt="2025-07-10T00:04:26.567" v="7" actId="20577"/>
        <pc:sldMkLst>
          <pc:docMk/>
          <pc:sldMk cId="0" sldId="256"/>
        </pc:sldMkLst>
        <pc:spChg chg="mod">
          <ac:chgData name="哲男 大石" userId="0fd18d6aeeef4450" providerId="LiveId" clId="{63988A47-9B69-4B6F-857A-59CC6CA2E29A}" dt="2025-07-10T00:04:26.567" v="7" actId="20577"/>
          <ac:spMkLst>
            <pc:docMk/>
            <pc:sldMk cId="0" sldId="256"/>
            <ac:spMk id="2050" creationId="{9712E572-AC3F-A759-538F-D60BFF55B7D4}"/>
          </ac:spMkLst>
        </pc:spChg>
      </pc:sldChg>
      <pc:sldChg chg="modSp">
        <pc:chgData name="哲男 大石" userId="0fd18d6aeeef4450" providerId="LiveId" clId="{63988A47-9B69-4B6F-857A-59CC6CA2E29A}" dt="2025-07-10T00:06:03.522" v="14" actId="20577"/>
        <pc:sldMkLst>
          <pc:docMk/>
          <pc:sldMk cId="0" sldId="257"/>
        </pc:sldMkLst>
        <pc:spChg chg="mod">
          <ac:chgData name="哲男 大石" userId="0fd18d6aeeef4450" providerId="LiveId" clId="{63988A47-9B69-4B6F-857A-59CC6CA2E29A}" dt="2025-07-10T00:06:03.522" v="14" actId="20577"/>
          <ac:spMkLst>
            <pc:docMk/>
            <pc:sldMk cId="0" sldId="257"/>
            <ac:spMk id="3075" creationId="{57AD3ADA-575F-6F75-F121-49F29947B561}"/>
          </ac:spMkLst>
        </pc:spChg>
      </pc:sldChg>
    </pc:docChg>
  </pc:docChgLst>
  <pc:docChgLst>
    <pc:chgData name="哲男 大石" userId="0fd18d6aeeef4450" providerId="LiveId" clId="{C56E9604-C1FA-4B19-9B63-8FA5EE3982E4}"/>
    <pc:docChg chg="modSld">
      <pc:chgData name="哲男 大石" userId="0fd18d6aeeef4450" providerId="LiveId" clId="{C56E9604-C1FA-4B19-9B63-8FA5EE3982E4}" dt="2025-06-20T23:51:18.282" v="3" actId="207"/>
      <pc:docMkLst>
        <pc:docMk/>
      </pc:docMkLst>
      <pc:sldChg chg="modSp">
        <pc:chgData name="哲男 大石" userId="0fd18d6aeeef4450" providerId="LiveId" clId="{C56E9604-C1FA-4B19-9B63-8FA5EE3982E4}" dt="2025-06-20T23:50:50.226" v="2" actId="207"/>
        <pc:sldMkLst>
          <pc:docMk/>
          <pc:sldMk cId="0" sldId="257"/>
        </pc:sldMkLst>
        <pc:spChg chg="mod">
          <ac:chgData name="哲男 大石" userId="0fd18d6aeeef4450" providerId="LiveId" clId="{C56E9604-C1FA-4B19-9B63-8FA5EE3982E4}" dt="2025-06-20T23:50:50.226" v="2" actId="207"/>
          <ac:spMkLst>
            <pc:docMk/>
            <pc:sldMk cId="0" sldId="257"/>
            <ac:spMk id="3075" creationId="{57AD3ADA-575F-6F75-F121-49F29947B561}"/>
          </ac:spMkLst>
        </pc:spChg>
      </pc:sldChg>
      <pc:sldChg chg="modSp">
        <pc:chgData name="哲男 大石" userId="0fd18d6aeeef4450" providerId="LiveId" clId="{C56E9604-C1FA-4B19-9B63-8FA5EE3982E4}" dt="2025-06-20T23:51:18.282" v="3" actId="207"/>
        <pc:sldMkLst>
          <pc:docMk/>
          <pc:sldMk cId="0" sldId="260"/>
        </pc:sldMkLst>
        <pc:spChg chg="mod">
          <ac:chgData name="哲男 大石" userId="0fd18d6aeeef4450" providerId="LiveId" clId="{C56E9604-C1FA-4B19-9B63-8FA5EE3982E4}" dt="2025-06-20T23:51:18.282" v="3" actId="207"/>
          <ac:spMkLst>
            <pc:docMk/>
            <pc:sldMk cId="0" sldId="260"/>
            <ac:spMk id="6152" creationId="{864EF42D-9DA6-54D4-CC43-5FF3EFEBAC7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6C4BD0-2547-D45F-5833-F5FB6CC753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D7B8F7-32B0-22E2-FE33-94DC6DC0EE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1B07C0-DDAA-5886-DBD5-60090EF0FF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0D8E9E-033B-4081-9C01-03EDF3E47C8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921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359B5D-2FBF-FBB1-C6D1-E67207F8E0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E052CD-F596-8753-726C-622ED56837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E18C98-C760-A322-E3CA-D6395674E2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7AF772-CA56-41AE-8D55-7FAA308C5E7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6385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1B5FE3-122F-04C1-86E6-0ADA796B32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866CE8-275A-6ACE-1B00-4232CBE96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71AF53-B77F-BE30-8037-B43234655A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83EBEF-4340-430E-BEE1-CEBA79C3F5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757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8AC9E7-AB7E-DB55-F1ED-C8205C2EC1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23783F-8857-08B0-9C1D-E911BAA52A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04B318-D94C-7D56-127D-01A8E87319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65A741-5FF8-4348-BD36-9F53B4B92C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595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AB4CB0-32A7-00D0-8135-E78A802E4C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FC9223-1656-24CB-20E2-85FADB3E0A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86D58F-2ED4-69DA-7985-9A2E4E18C2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1F7B64-CAE5-47EB-A0A0-CBF750CF5E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563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887BED-CD13-019B-A7E8-2837549BF1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7DCF71-E40E-DAD3-9A72-DE70504C7B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25D73E-30B3-77BD-0C58-4A6DA15D35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B1184E-29FF-4D6E-B68F-9ED9C0BB349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5450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EEF7FF8-66BD-7E27-E964-EE81091325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A8657E1-A3A2-2481-E9F9-6DAABED184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5AF6657-7432-CBED-EF71-1CEC321B40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DB75B-5768-4380-B451-0B881C84AD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844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BA57E1D-FF9D-FC82-BB2C-2F17F84EDF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A1C9EAC-085A-8B68-B1F3-7E5C9975FA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970F9FE-B134-2994-7CB4-EDD0B4EAF2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DABABB-BB2F-4988-B715-072106DCF5D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252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075509C-3515-D78A-F0DE-97ED2F84E5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7416CAC-F47B-F0EA-C1B4-B57A112AE7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DD789AF-056A-41CA-21B1-502FA34BC3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1CAED-F65B-4523-BFF4-5652689A39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067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E942F7-3B7C-8856-500A-F1C0893F12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9079C2-D850-9561-6C6F-6E8D37D329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4044EF-70D2-08D0-1EEA-D76E50A402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035B4D-61FA-4EB7-99D2-85019E8BA5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739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782938-0BCC-2F3C-28D6-6E0266C4F7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61109D-E5F5-F29B-87D5-87B204FD5C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61A320-A210-CBB4-D4D7-B1DE2D058C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B5196-C7A3-4136-B478-0D1E29D9FF9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303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382867C-0C94-4920-A2AF-440F446CCF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D918975-A38E-8BF7-B971-DA76F671A6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691B2BD-72B2-0EBD-7E62-C8CE17DE36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>
                <a:effectLst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D0E7BF8-3EE5-F1C3-A7DB-4920E71F6B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>
                <a:effectLst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9799F8D-DD53-A78B-C1F0-B1F61381A4F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fld id="{DD45454A-CD9B-4DE9-A58E-A7E1FD453799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1031" name="Picture 7" descr="ticket-019a">
            <a:extLst>
              <a:ext uri="{FF2B5EF4-FFF2-40B4-BE49-F238E27FC236}">
                <a16:creationId xmlns:a16="http://schemas.microsoft.com/office/drawing/2014/main" id="{9EF4EE5F-2E1B-FEAC-00BC-87467E2E30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050">
            <a:extLst>
              <a:ext uri="{FF2B5EF4-FFF2-40B4-BE49-F238E27FC236}">
                <a16:creationId xmlns:a16="http://schemas.microsoft.com/office/drawing/2014/main" id="{F539F46F-2B88-9319-0F19-D9B12C237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712E572-AC3F-A759-538F-D60BFF55B7D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87400" y="2568575"/>
            <a:ext cx="7772400" cy="1470025"/>
          </a:xfrm>
        </p:spPr>
        <p:txBody>
          <a:bodyPr anchor="ctr"/>
          <a:lstStyle/>
          <a:p>
            <a:pPr eaLnBrk="1" hangingPunct="1">
              <a:defRPr/>
            </a:pPr>
            <a:r>
              <a:rPr lang="ja-JP" alt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弁殿並尼御前御書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2AFB55A-FEBA-C8D5-A3BE-858A72C4F01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＊＊地区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38A9092-B9BC-A234-A70A-4F4D4114E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876800"/>
            <a:ext cx="241300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b="0"/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06EB60B2-931D-48E2-4403-D91D2931B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400" y="1216025"/>
            <a:ext cx="4119563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ja-JP" altLang="en-US" sz="5400" b="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７月度座談会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8BAABFB-9CA0-5668-B505-55550081AC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944562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7AD3ADA-575F-6F75-F121-49F29947B5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solidFill>
            <a:srgbClr val="FFFFCC"/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文永十年　　</a:t>
            </a:r>
            <a:r>
              <a:rPr lang="en-US" altLang="ja-JP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52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歳　佐渡一谷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与・弁日昭、尼御前　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弾圧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により多くの門下が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退転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尼御前の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勇敢な信心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を称賛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現実世界は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仏と魔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との</a:t>
            </a:r>
            <a:r>
              <a:rPr lang="ja-JP" altLang="en-US" sz="40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大闘争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臆病に負けず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勇気の信心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を貫け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9E0F6FD-3104-ADC7-73A5-90CBCDCF48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1020762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第六天の魔王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7A02229-18D9-7C08-BA61-0C57F9AFD8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685800"/>
          </a:xfrm>
          <a:solidFill>
            <a:srgbClr val="FFFFCC"/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他化自在天王、成仏を妨げる魔の根源</a:t>
            </a:r>
          </a:p>
        </p:txBody>
      </p:sp>
      <p:sp>
        <p:nvSpPr>
          <p:cNvPr id="4102" name="AutoShape 6">
            <a:extLst>
              <a:ext uri="{FF2B5EF4-FFF2-40B4-BE49-F238E27FC236}">
                <a16:creationId xmlns:a16="http://schemas.microsoft.com/office/drawing/2014/main" id="{74D4BCFA-097B-1BED-E416-FFE58A168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133600"/>
            <a:ext cx="3962400" cy="838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</a:rPr>
              <a:t>他者を自在に操る</a:t>
            </a:r>
          </a:p>
        </p:txBody>
      </p:sp>
      <p:sp>
        <p:nvSpPr>
          <p:cNvPr id="4103" name="AutoShape 7">
            <a:extLst>
              <a:ext uri="{FF2B5EF4-FFF2-40B4-BE49-F238E27FC236}">
                <a16:creationId xmlns:a16="http://schemas.microsoft.com/office/drawing/2014/main" id="{20EDD832-33F7-41B2-3862-7861523AC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981200"/>
            <a:ext cx="2895600" cy="11430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生命の</a:t>
            </a:r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魔性</a:t>
            </a:r>
          </a:p>
          <a:p>
            <a:pPr algn="ctr" eaLnBrk="1" hangingPunct="1">
              <a:defRPr/>
            </a:pPr>
            <a:r>
              <a:rPr lang="ja-JP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根本の</a:t>
            </a:r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迷い</a:t>
            </a:r>
          </a:p>
        </p:txBody>
      </p:sp>
      <p:sp>
        <p:nvSpPr>
          <p:cNvPr id="4104" name="AutoShape 8">
            <a:extLst>
              <a:ext uri="{FF2B5EF4-FFF2-40B4-BE49-F238E27FC236}">
                <a16:creationId xmlns:a16="http://schemas.microsoft.com/office/drawing/2014/main" id="{C68001AF-8E19-409F-20ED-22F525EB8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209800"/>
            <a:ext cx="5334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05" name="AutoShape 9">
            <a:extLst>
              <a:ext uri="{FF2B5EF4-FFF2-40B4-BE49-F238E27FC236}">
                <a16:creationId xmlns:a16="http://schemas.microsoft.com/office/drawing/2014/main" id="{9DA99470-9753-9A66-E244-807F4846F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352800"/>
            <a:ext cx="3581400" cy="838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</a:rPr>
              <a:t>十軍のいくさ</a:t>
            </a:r>
          </a:p>
        </p:txBody>
      </p:sp>
      <p:sp>
        <p:nvSpPr>
          <p:cNvPr id="4106" name="AutoShape 10">
            <a:extLst>
              <a:ext uri="{FF2B5EF4-FFF2-40B4-BE49-F238E27FC236}">
                <a16:creationId xmlns:a16="http://schemas.microsoft.com/office/drawing/2014/main" id="{C7526DED-8C93-7EB9-9274-CC1803419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429000"/>
            <a:ext cx="5334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07" name="AutoShape 11">
            <a:extLst>
              <a:ext uri="{FF2B5EF4-FFF2-40B4-BE49-F238E27FC236}">
                <a16:creationId xmlns:a16="http://schemas.microsoft.com/office/drawing/2014/main" id="{524BC9A9-CB21-5781-593F-5E8BA6550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276600"/>
            <a:ext cx="3200400" cy="11430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１０種の</a:t>
            </a:r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煩悩</a:t>
            </a:r>
          </a:p>
          <a:p>
            <a:pPr algn="ctr" eaLnBrk="1" hangingPunct="1">
              <a:defRPr/>
            </a:pPr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魔</a:t>
            </a:r>
            <a:r>
              <a:rPr lang="ja-JP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の働き</a:t>
            </a:r>
          </a:p>
        </p:txBody>
      </p:sp>
      <p:sp>
        <p:nvSpPr>
          <p:cNvPr id="4108" name="AutoShape 12">
            <a:extLst>
              <a:ext uri="{FF2B5EF4-FFF2-40B4-BE49-F238E27FC236}">
                <a16:creationId xmlns:a16="http://schemas.microsoft.com/office/drawing/2014/main" id="{44E26E58-31A7-0366-536B-9FFB36490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724400"/>
            <a:ext cx="7772400" cy="1524000"/>
          </a:xfrm>
          <a:prstGeom prst="roundRect">
            <a:avLst>
              <a:gd name="adj" fmla="val 16667"/>
            </a:avLst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現実世界での魔との戦い</a:t>
            </a:r>
          </a:p>
          <a:p>
            <a:pPr algn="ctr" eaLnBrk="1" hangingPunct="1">
              <a:defRPr/>
            </a:pP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広布は</a:t>
            </a:r>
            <a:r>
              <a:rPr lang="ja-JP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仏</a:t>
            </a: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</a:t>
            </a:r>
            <a:r>
              <a:rPr lang="ja-JP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魔</a:t>
            </a: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との</a:t>
            </a:r>
            <a:r>
              <a:rPr lang="ja-JP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連続闘争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  <p:bldP spid="4102" grpId="0" animBg="1" autoUpdateAnimBg="0"/>
      <p:bldP spid="4103" grpId="0" animBg="1" autoUpdateAnimBg="0"/>
      <p:bldP spid="4104" grpId="0" animBg="1"/>
      <p:bldP spid="4105" grpId="0" animBg="1" autoUpdateAnimBg="0"/>
      <p:bldP spid="4106" grpId="0" animBg="1"/>
      <p:bldP spid="4107" grpId="0" animBg="1" autoUpdateAnimBg="0"/>
      <p:bldP spid="4108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8C6C855-D289-CDFC-C924-4F74B1A41A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15200" cy="1020762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法華経の行者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3E19117-07E4-1B61-1216-46E86D6375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6858000" cy="68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法華経の行者の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使命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とは？</a:t>
            </a:r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0A0B7C1E-C2DC-B7AC-3092-50BA97ADA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133600"/>
            <a:ext cx="2895600" cy="1447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広宣流布</a:t>
            </a:r>
          </a:p>
          <a:p>
            <a:pPr algn="ctr" eaLnBrk="1" hangingPunct="1">
              <a:defRPr/>
            </a:pPr>
            <a:r>
              <a:rPr lang="ja-JP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社会の変革</a:t>
            </a:r>
          </a:p>
        </p:txBody>
      </p:sp>
      <p:sp>
        <p:nvSpPr>
          <p:cNvPr id="5125" name="AutoShape 5">
            <a:extLst>
              <a:ext uri="{FF2B5EF4-FFF2-40B4-BE49-F238E27FC236}">
                <a16:creationId xmlns:a16="http://schemas.microsoft.com/office/drawing/2014/main" id="{E7A5AFE7-F275-647F-CE64-CCDC18E8D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514600"/>
            <a:ext cx="6858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6" name="AutoShape 6">
            <a:extLst>
              <a:ext uri="{FF2B5EF4-FFF2-40B4-BE49-F238E27FC236}">
                <a16:creationId xmlns:a16="http://schemas.microsoft.com/office/drawing/2014/main" id="{27256BE2-D133-DADD-80E8-987A4F72D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133600"/>
            <a:ext cx="3886200" cy="14478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魔性との</a:t>
            </a:r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闘争</a:t>
            </a:r>
          </a:p>
          <a:p>
            <a:pPr algn="ctr" eaLnBrk="1" hangingPunct="1">
              <a:defRPr/>
            </a:pPr>
            <a:r>
              <a:rPr lang="ja-JP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生命次元から</a:t>
            </a:r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変革</a:t>
            </a:r>
          </a:p>
        </p:txBody>
      </p:sp>
      <p:sp>
        <p:nvSpPr>
          <p:cNvPr id="5127" name="AutoShape 7">
            <a:extLst>
              <a:ext uri="{FF2B5EF4-FFF2-40B4-BE49-F238E27FC236}">
                <a16:creationId xmlns:a16="http://schemas.microsoft.com/office/drawing/2014/main" id="{53A2F0BD-403B-7E5F-3B23-7E84C4572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191000"/>
            <a:ext cx="7848600" cy="16764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末法は</a:t>
            </a: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生命の魔性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が社会を支配</a:t>
            </a:r>
          </a:p>
          <a:p>
            <a:pPr algn="ctr" eaLnBrk="1" hangingPunct="1"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世界全体の</a:t>
            </a: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魔性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と戦い</a:t>
            </a: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変革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1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  <p:bldP spid="5124" grpId="0" animBg="1" autoUpdateAnimBg="0"/>
      <p:bldP spid="5125" grpId="0" animBg="1"/>
      <p:bldP spid="5126" grpId="0" animBg="1" autoUpdateAnimBg="0"/>
      <p:bldP spid="5127" grpId="0" build="p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9E8A852-1772-119B-B96A-4C27437192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162800" cy="944562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一度もしりぞく心なし</a:t>
            </a:r>
          </a:p>
        </p:txBody>
      </p:sp>
      <p:sp>
        <p:nvSpPr>
          <p:cNvPr id="6149" name="AutoShape 5">
            <a:extLst>
              <a:ext uri="{FF2B5EF4-FFF2-40B4-BE49-F238E27FC236}">
                <a16:creationId xmlns:a16="http://schemas.microsoft.com/office/drawing/2014/main" id="{BD249B27-32AC-EA4C-B538-5EAC90F5A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447800"/>
            <a:ext cx="3886200" cy="1295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法華経の行者</a:t>
            </a:r>
          </a:p>
          <a:p>
            <a:pPr algn="ctr" eaLnBrk="1" hangingPunct="1">
              <a:defRPr/>
            </a:pPr>
            <a:r>
              <a:rPr lang="ja-JP" alt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として戦いを貫く</a:t>
            </a:r>
          </a:p>
        </p:txBody>
      </p:sp>
      <p:sp>
        <p:nvSpPr>
          <p:cNvPr id="6150" name="AutoShape 6">
            <a:extLst>
              <a:ext uri="{FF2B5EF4-FFF2-40B4-BE49-F238E27FC236}">
                <a16:creationId xmlns:a16="http://schemas.microsoft.com/office/drawing/2014/main" id="{2FA740BC-C55F-A351-9266-3EF294735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600200"/>
            <a:ext cx="685800" cy="9144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51" name="AutoShape 7">
            <a:extLst>
              <a:ext uri="{FF2B5EF4-FFF2-40B4-BE49-F238E27FC236}">
                <a16:creationId xmlns:a16="http://schemas.microsoft.com/office/drawing/2014/main" id="{3207703C-A0D2-CCD1-760F-B04608CCC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1371600"/>
            <a:ext cx="2743200" cy="1295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確信</a:t>
            </a:r>
          </a:p>
          <a:p>
            <a:pPr algn="ctr" eaLnBrk="1" hangingPunct="1">
              <a:defRPr/>
            </a:pPr>
            <a:r>
              <a:rPr lang="ja-JP" altLang="en-US" sz="36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勇気と執念</a:t>
            </a:r>
          </a:p>
        </p:txBody>
      </p:sp>
      <p:sp>
        <p:nvSpPr>
          <p:cNvPr id="6152" name="Text Box 8">
            <a:extLst>
              <a:ext uri="{FF2B5EF4-FFF2-40B4-BE49-F238E27FC236}">
                <a16:creationId xmlns:a16="http://schemas.microsoft.com/office/drawing/2014/main" id="{864EF42D-9DA6-54D4-CC43-5FF3EFEBA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124200"/>
            <a:ext cx="7219950" cy="2530475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pPr eaLnBrk="1" hangingPunct="1">
              <a:buFontTx/>
              <a:buChar char="•"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学会は</a:t>
            </a: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社会の変革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に挑戦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戦いに一歩も</a:t>
            </a: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退いてはならない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正義の地盤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をどれだけ広げるか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永遠の闘争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で魔の勢力に</a:t>
            </a: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勝利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15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15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 autoUpdateAnimBg="0"/>
      <p:bldP spid="6150" grpId="0" animBg="1"/>
      <p:bldP spid="6151" grpId="0" animBg="1" autoUpdateAnimBg="0"/>
      <p:bldP spid="6152" grpId="0" build="p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04163FF-6BDF-AC76-8B06-2A3E2BD72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指導から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E6FA577-BCAA-1CF9-1F04-3627163D5B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3124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広宣流布とは、永遠に「</a:t>
            </a:r>
            <a:r>
              <a:rPr lang="ja-JP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仏</a:t>
            </a: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」と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　　　　　　　　「</a:t>
            </a:r>
            <a:r>
              <a:rPr lang="ja-JP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魔</a:t>
            </a: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」との</a:t>
            </a:r>
            <a:r>
              <a:rPr lang="ja-JP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熾烈な戦い</a:t>
            </a: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である</a:t>
            </a:r>
            <a:endParaRPr lang="ja-JP" altLang="en-US" sz="3600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胸中の魔性</a:t>
            </a: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に打ち勝つ要諦は、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　　　　　　　　　　　　</a:t>
            </a:r>
            <a:r>
              <a:rPr lang="ja-JP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不退転</a:t>
            </a: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の信心である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生命次元</a:t>
            </a: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の「戦」に</a:t>
            </a:r>
            <a:r>
              <a:rPr lang="ja-JP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厳然と勝つ力</a:t>
            </a: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が信心</a:t>
            </a:r>
          </a:p>
        </p:txBody>
      </p:sp>
      <p:sp>
        <p:nvSpPr>
          <p:cNvPr id="9220" name="AutoShape 4">
            <a:extLst>
              <a:ext uri="{FF2B5EF4-FFF2-40B4-BE49-F238E27FC236}">
                <a16:creationId xmlns:a16="http://schemas.microsoft.com/office/drawing/2014/main" id="{424EBFFB-D529-FFFF-7106-07EE76E55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648200"/>
            <a:ext cx="7848600" cy="17526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完全勝利</a:t>
            </a:r>
            <a:r>
              <a: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</a:rPr>
              <a:t>の連続で　　　</a:t>
            </a:r>
          </a:p>
          <a:p>
            <a:pPr algn="ctr" eaLnBrk="1" hangingPunct="1">
              <a:defRPr/>
            </a:pPr>
            <a:r>
              <a: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社会を</a:t>
            </a:r>
            <a:r>
              <a:rPr lang="ja-JP" alt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仏国土</a:t>
            </a:r>
            <a:r>
              <a: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</a:rPr>
              <a:t>へと転換</a:t>
            </a:r>
            <a:endParaRPr lang="ja-JP" altLang="en-US" sz="480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  <p:bldP spid="9220" grpId="0" animBg="1" autoUpdateAnimBg="0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265</Words>
  <Application>Microsoft Office PowerPoint</Application>
  <PresentationFormat>画面に合わせる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9" baseType="lpstr">
      <vt:lpstr>Arial</vt:lpstr>
      <vt:lpstr>標準デザイン</vt:lpstr>
      <vt:lpstr>PowerPoint プレゼンテーション</vt:lpstr>
      <vt:lpstr>弁殿並尼御前御書</vt:lpstr>
      <vt:lpstr>背景と大意</vt:lpstr>
      <vt:lpstr>第六天の魔王</vt:lpstr>
      <vt:lpstr>法華経の行者</vt:lpstr>
      <vt:lpstr>一度もしりぞく心なし</vt:lpstr>
      <vt:lpstr>指導から</vt:lpstr>
    </vt:vector>
  </TitlesOfParts>
  <Company>Toba－ｃｍｔ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student</dc:creator>
  <cp:lastModifiedBy>哲男 大石</cp:lastModifiedBy>
  <cp:revision>36</cp:revision>
  <cp:lastPrinted>2025-07-10T00:22:28Z</cp:lastPrinted>
  <dcterms:created xsi:type="dcterms:W3CDTF">2007-05-28T23:48:16Z</dcterms:created>
  <dcterms:modified xsi:type="dcterms:W3CDTF">2025-07-10T00:24:21Z</dcterms:modified>
</cp:coreProperties>
</file>