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5" r:id="rId2"/>
    <p:sldId id="256" r:id="rId3"/>
    <p:sldId id="257" r:id="rId4"/>
    <p:sldId id="258" r:id="rId5"/>
    <p:sldId id="259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FFFF"/>
    <a:srgbClr val="FFFF99"/>
    <a:srgbClr val="99CCFF"/>
    <a:srgbClr val="66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5519" autoAdjust="0"/>
  </p:normalViewPr>
  <p:slideViewPr>
    <p:cSldViewPr>
      <p:cViewPr varScale="1">
        <p:scale>
          <a:sx n="87" d="100"/>
          <a:sy n="87" d="100"/>
        </p:scale>
        <p:origin x="18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A64B0AB7-CF23-4C26-9952-9798D5541A75}"/>
    <pc:docChg chg="modSld">
      <pc:chgData name="哲男 大石" userId="0fd18d6aeeef4450" providerId="LiveId" clId="{A64B0AB7-CF23-4C26-9952-9798D5541A75}" dt="2025-06-10T11:24:47.849" v="46" actId="207"/>
      <pc:docMkLst>
        <pc:docMk/>
      </pc:docMkLst>
      <pc:sldChg chg="modSp mod">
        <pc:chgData name="哲男 大石" userId="0fd18d6aeeef4450" providerId="LiveId" clId="{A64B0AB7-CF23-4C26-9952-9798D5541A75}" dt="2025-06-10T11:20:08.458" v="2" actId="20577"/>
        <pc:sldMkLst>
          <pc:docMk/>
          <pc:sldMk cId="0" sldId="256"/>
        </pc:sldMkLst>
        <pc:spChg chg="mod">
          <ac:chgData name="哲男 大石" userId="0fd18d6aeeef4450" providerId="LiveId" clId="{A64B0AB7-CF23-4C26-9952-9798D5541A75}" dt="2025-06-10T11:20:08.458" v="2" actId="20577"/>
          <ac:spMkLst>
            <pc:docMk/>
            <pc:sldMk cId="0" sldId="256"/>
            <ac:spMk id="95234" creationId="{8D330554-3325-D040-AEA7-9C9AC7354882}"/>
          </ac:spMkLst>
        </pc:spChg>
      </pc:sldChg>
      <pc:sldChg chg="modSp">
        <pc:chgData name="哲男 大石" userId="0fd18d6aeeef4450" providerId="LiveId" clId="{A64B0AB7-CF23-4C26-9952-9798D5541A75}" dt="2025-06-10T11:24:47.849" v="46" actId="207"/>
        <pc:sldMkLst>
          <pc:docMk/>
          <pc:sldMk cId="0" sldId="257"/>
        </pc:sldMkLst>
        <pc:spChg chg="mod">
          <ac:chgData name="哲男 大石" userId="0fd18d6aeeef4450" providerId="LiveId" clId="{A64B0AB7-CF23-4C26-9952-9798D5541A75}" dt="2025-06-10T11:24:47.849" v="46" actId="207"/>
          <ac:spMkLst>
            <pc:docMk/>
            <pc:sldMk cId="0" sldId="257"/>
            <ac:spMk id="96259" creationId="{79A25445-3078-5085-D1AA-C95BEA7AB1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8738023-5762-E0A8-AC59-3F7D971EEC23}"/>
              </a:ext>
            </a:extLst>
          </p:cNvPr>
          <p:cNvGrpSpPr>
            <a:grpSpLocks/>
          </p:cNvGrpSpPr>
          <p:nvPr/>
        </p:nvGrpSpPr>
        <p:grpSpPr bwMode="auto">
          <a:xfrm>
            <a:off x="0" y="3367088"/>
            <a:ext cx="9009063" cy="1052512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F93CD4F-C88E-ABF4-D80C-A7C3ED3475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17B59D4E-B322-C665-1214-9BB2C6CBB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FB605DA-01FD-0406-50C1-CFBDCB6B5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36BF2111-FBF0-C47A-6658-F972DA1DFD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4D007A-A4EC-A0A2-9CDC-EA0DB34FB9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4C56E60-0856-1F62-0AB6-8A70ED48C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1029671D-36E5-7002-95A1-2D403A2BD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3D6F0CD3-BD1E-EEE0-4946-57717031D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A8C3B74-D70E-FE6F-13D1-9E52FBEECF0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4CD092EE-6F81-0342-1DF0-86582FB2DF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2AE2D2D9-792F-B788-E4AB-0393D41CC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24213A2F-8200-DD50-F271-0A094EE89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464607-1CC1-4D91-A1B2-4EA5DF57666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84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7E64EBE-2BB0-482E-8D8E-07FA1151B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7549016-2DF9-CD1F-897A-DB008AB478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2D079EE-96C4-BEED-4591-F1DC66472E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80117-E411-4551-AA09-E8FDA87606C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045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411EAE4-4707-032E-9411-0B3E6800C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FB92694-1ABE-BE17-8596-4D53F4E07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C1AFF25-6E49-DD60-EF59-DFF33BD34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0CEA8-9AC7-46DA-8BCA-E4E7D64E7D5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61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F5526A9-D074-0978-E0FA-1EB9F503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FEF1272-3D8E-845A-3CB5-084A17E8E4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6D1E5E6-33B5-A26C-0C7E-BC17053BE5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8FB53-FF3B-48DB-9B66-DEF3F62A246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22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B7B385A-346F-3339-5A8F-8383554C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711BB3F-B6A5-CC65-CF16-89D3E03C4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C830531-43B1-1717-D407-AEA9F313FE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F05A8-91AB-4A06-83A9-3888E1FE0B0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92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2AC21A0-100E-3C8A-EC34-61DFB6A02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53D8268-E2DF-C2E6-3FDA-6896987CA8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35DD683-CA01-B380-0105-C990A315C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5712-0B8E-4AC8-87AA-06F366B0048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538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5E224C1-B95D-E96C-0D69-C4502BD7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B50A03C-C42E-1210-6AFB-7A7CC2C5B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02EBA62-4031-FAD1-0756-CAD283F523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1753F-D713-4FAD-904D-72F77F85D67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845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360FA95-7880-D1FE-251B-52757F1C2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5A59C0-3177-820A-56D2-2FC32F01FE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24FABE9-743F-2B34-345F-B26905D4E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BB281-24BE-41BB-B075-8E829E374E1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592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56D83F7-1BE0-BD4C-07B3-AE0144986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EB554DC-4943-BD15-3E26-01091B5C9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2C4AC42-2AC2-64CC-EEE5-7F83ECDC6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E6696-4824-4250-847F-6BDA7CE6C59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714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B0767B1-B669-D546-0085-5040E47FFE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C3BFE46-F639-E186-BD47-E59A9AAC6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F90E4A-1036-4557-8625-DA9FF8FCB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41BD2-0F80-4BCC-9860-F8BB7860614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73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734958B-E6F6-27BD-9FED-BE2426C41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36F099F-4A74-BAB8-CD88-76CF693A7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EA68D7F-FEA2-1021-DC43-EB9A485C2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0A355-8724-4928-A132-0C6771326D6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058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8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E64EEB0-923D-C49A-40F2-CC117194E26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57200" y="45720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1D0A1C-D132-F81B-662E-FA82FC2C077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F644BD-D025-4E32-AEF6-81867F251B5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" y="1143000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562F92-5BFC-8029-CDF2-275F49F0602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50913" y="87947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BD8EC65-846C-BF69-B9F5-7BB2323D607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66688" y="8064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B4287407-5320-41F9-C6FA-EC4C8DFB37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801688" y="34925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AF4871B-6CE5-D295-809B-C1F284EF482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600" y="113982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7BC49FAE-3898-4EFA-26A7-F363B79CD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9FA4C8D-08EB-4512-5274-AB4CE7951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64523" name="Rectangle 11">
            <a:extLst>
              <a:ext uri="{FF2B5EF4-FFF2-40B4-BE49-F238E27FC236}">
                <a16:creationId xmlns:a16="http://schemas.microsoft.com/office/drawing/2014/main" id="{761EA10A-DB83-4A43-6D3C-7B273066E8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24" name="Rectangle 12">
            <a:extLst>
              <a:ext uri="{FF2B5EF4-FFF2-40B4-BE49-F238E27FC236}">
                <a16:creationId xmlns:a16="http://schemas.microsoft.com/office/drawing/2014/main" id="{E2973088-3D35-B4EA-8EC1-E1C6EEFE52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25" name="Rectangle 13">
            <a:extLst>
              <a:ext uri="{FF2B5EF4-FFF2-40B4-BE49-F238E27FC236}">
                <a16:creationId xmlns:a16="http://schemas.microsoft.com/office/drawing/2014/main" id="{6DD25AE1-7599-246B-8E6A-F9A54C5CCE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1D028ECB-CC59-4D87-90C8-C9B93B00473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59C7833-D2D4-4612-093C-0F322111FC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ja-JP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D671F0B-7CC0-FA79-9BDC-4895CC6BCE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3BE33EC-4062-D2FB-A180-A5459EE11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8D330554-3325-D040-AEA7-9C9AC7354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924800" cy="28956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６月度座談会</a:t>
            </a:r>
            <a:br>
              <a:rPr lang="ja-JP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ja-JP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ja-JP" alt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日眼女造立</a:t>
            </a:r>
            <a:br>
              <a:rPr lang="ja-JP" alt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ja-JP" alt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釈迦仏供養事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49F194AB-C48A-E0C8-1D10-68008428FB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1BFD6E8E-53FA-47EB-D704-C7FE502AA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6697662" cy="830263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79A25445-3078-5085-D1AA-C95BEA7AB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447800"/>
            <a:ext cx="8640960" cy="480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弘安２年　5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才御作　於身延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与・日眼女（四条金吾の妻）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日眼女の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御供養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真心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へのお返事</a:t>
            </a:r>
            <a:endParaRPr lang="ja-JP" altLang="en-US" sz="4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日眼女に</a:t>
            </a:r>
            <a:r>
              <a:rPr lang="ja-JP" altLang="en-US" sz="4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お守り御本尊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を授与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全宇宙の根本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は「教主釈尊」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南無妙法蓮華経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</a:t>
            </a:r>
            <a:r>
              <a:rPr lang="ja-JP" altLang="en-US" sz="4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根本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の大法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DD8D4B60-F4D7-F131-DC9F-234E1FCBA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6316662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頭をふれば髪ゆるぐ</a:t>
            </a:r>
          </a:p>
        </p:txBody>
      </p:sp>
      <p:sp>
        <p:nvSpPr>
          <p:cNvPr id="97284" name="AutoShape 4">
            <a:extLst>
              <a:ext uri="{FF2B5EF4-FFF2-40B4-BE49-F238E27FC236}">
                <a16:creationId xmlns:a16="http://schemas.microsoft.com/office/drawing/2014/main" id="{FC0E5EFB-FBBB-DA1F-EA0D-4B8E8419A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295400"/>
            <a:ext cx="7467600" cy="26670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頭を振れば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、髪が揺らぐ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心が働けば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、身が動く　　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大風が吹けば、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草木がざわめく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大地が揺らげば、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大海も動く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7286" name="AutoShape 6">
            <a:extLst>
              <a:ext uri="{FF2B5EF4-FFF2-40B4-BE49-F238E27FC236}">
                <a16:creationId xmlns:a16="http://schemas.microsoft.com/office/drawing/2014/main" id="{8255A11B-CE26-4398-F621-4AE590789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91000"/>
            <a:ext cx="3581400" cy="8382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原因　⇒　結果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7291" name="AutoShape 11">
            <a:extLst>
              <a:ext uri="{FF2B5EF4-FFF2-40B4-BE49-F238E27FC236}">
                <a16:creationId xmlns:a16="http://schemas.microsoft.com/office/drawing/2014/main" id="{7E60B49B-F4AB-9BBA-B99B-CB05EEE3D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10200"/>
            <a:ext cx="7848600" cy="990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人間も自然も、</a:t>
            </a:r>
            <a:r>
              <a:rPr lang="ja-JP" altLang="en-US" sz="40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因果の理法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は同じ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72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72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build="p" animBg="1" autoUpdateAnimBg="0"/>
      <p:bldP spid="97286" grpId="0" animBg="1" autoUpdateAnimBg="0"/>
      <p:bldP spid="9729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2BE22E7B-5551-419F-22F1-F8DDED995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7231062" cy="8382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教主釈尊をうごかせば</a:t>
            </a:r>
          </a:p>
        </p:txBody>
      </p:sp>
      <p:sp>
        <p:nvSpPr>
          <p:cNvPr id="98309" name="AutoShape 5">
            <a:extLst>
              <a:ext uri="{FF2B5EF4-FFF2-40B4-BE49-F238E27FC236}">
                <a16:creationId xmlns:a16="http://schemas.microsoft.com/office/drawing/2014/main" id="{3DBDCBB5-990D-D1B6-0D91-FDB987623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124200"/>
            <a:ext cx="7086600" cy="1371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教主釈尊とは</a:t>
            </a:r>
            <a:r>
              <a:rPr lang="ja-JP" altLang="en-US" sz="3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宇宙の根本</a:t>
            </a:r>
          </a:p>
          <a:p>
            <a:pPr algn="ctr" eaLnBrk="1" hangingPunct="1">
              <a:defRPr/>
            </a:pPr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根本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を動かせば</a:t>
            </a:r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、全宇宙も動く</a:t>
            </a:r>
          </a:p>
        </p:txBody>
      </p:sp>
      <p:sp>
        <p:nvSpPr>
          <p:cNvPr id="98311" name="AutoShape 7">
            <a:extLst>
              <a:ext uri="{FF2B5EF4-FFF2-40B4-BE49-F238E27FC236}">
                <a16:creationId xmlns:a16="http://schemas.microsoft.com/office/drawing/2014/main" id="{921B3B01-17DB-5417-D21C-DC6467959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7924800" cy="15240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全ての仏・菩薩・諸天善神の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根本は教主釈尊・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根本の大法</a:t>
            </a:r>
          </a:p>
        </p:txBody>
      </p:sp>
      <p:sp>
        <p:nvSpPr>
          <p:cNvPr id="98317" name="AutoShape 13">
            <a:extLst>
              <a:ext uri="{FF2B5EF4-FFF2-40B4-BE49-F238E27FC236}">
                <a16:creationId xmlns:a16="http://schemas.microsoft.com/office/drawing/2014/main" id="{E4EA715B-B6C5-93FF-C5AA-E4AB2A621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3429000" cy="1371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教主釈尊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algn="ctr"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うごかし奉れば</a:t>
            </a:r>
          </a:p>
        </p:txBody>
      </p:sp>
      <p:sp>
        <p:nvSpPr>
          <p:cNvPr id="98318" name="AutoShape 14">
            <a:extLst>
              <a:ext uri="{FF2B5EF4-FFF2-40B4-BE49-F238E27FC236}">
                <a16:creationId xmlns:a16="http://schemas.microsoft.com/office/drawing/2014/main" id="{04AB0C93-E637-7F6A-6ABF-AC4FF7513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7526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19" name="AutoShape 15">
            <a:extLst>
              <a:ext uri="{FF2B5EF4-FFF2-40B4-BE49-F238E27FC236}">
                <a16:creationId xmlns:a16="http://schemas.microsoft.com/office/drawing/2014/main" id="{CF7EB8E1-26B0-567B-E4B4-FB0010940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447800"/>
            <a:ext cx="3276600" cy="13716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揺るがぬ</a:t>
            </a:r>
          </a:p>
          <a:p>
            <a:pPr algn="ctr" eaLnBrk="1" hangingPunct="1">
              <a:defRPr/>
            </a:pPr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草木やあるべき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 animBg="1" autoUpdateAnimBg="0"/>
      <p:bldP spid="98311" grpId="0" animBg="1" autoUpdateAnimBg="0"/>
      <p:bldP spid="98317" grpId="0" animBg="1" autoUpdateAnimBg="0"/>
      <p:bldP spid="98318" grpId="0" animBg="1"/>
      <p:bldP spid="9831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65B4BBEE-E54E-D39E-BA14-8BE56006E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6392862" cy="8382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教主釈尊とは</a:t>
            </a:r>
          </a:p>
        </p:txBody>
      </p:sp>
      <p:sp>
        <p:nvSpPr>
          <p:cNvPr id="101380" name="AutoShape 4">
            <a:extLst>
              <a:ext uri="{FF2B5EF4-FFF2-40B4-BE49-F238E27FC236}">
                <a16:creationId xmlns:a16="http://schemas.microsoft.com/office/drawing/2014/main" id="{0AD05545-355C-6C53-1665-7E2C47859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47800"/>
            <a:ext cx="8642350" cy="1676400"/>
          </a:xfrm>
          <a:prstGeom prst="roundRect">
            <a:avLst>
              <a:gd name="adj" fmla="val 11833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一応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は久遠実成の釈迦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再応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は宇宙の根本法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南無妙法蓮華経</a:t>
            </a:r>
          </a:p>
        </p:txBody>
      </p:sp>
      <p:sp>
        <p:nvSpPr>
          <p:cNvPr id="101390" name="AutoShape 14">
            <a:extLst>
              <a:ext uri="{FF2B5EF4-FFF2-40B4-BE49-F238E27FC236}">
                <a16:creationId xmlns:a16="http://schemas.microsoft.com/office/drawing/2014/main" id="{0B034261-BC0A-304E-70C8-435BC92F7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429000"/>
            <a:ext cx="7924800" cy="160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御本尊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への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強情な祈り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　　　　　宇宙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をも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揺り動かす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1391" name="AutoShape 15">
            <a:extLst>
              <a:ext uri="{FF2B5EF4-FFF2-40B4-BE49-F238E27FC236}">
                <a16:creationId xmlns:a16="http://schemas.microsoft.com/office/drawing/2014/main" id="{BF7C5377-DF7E-A095-880D-476284E24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486400"/>
            <a:ext cx="7924800" cy="1066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断じて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勝つ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！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誓願の祈り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が出発点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138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13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build="p" animBg="1" autoUpdateAnimBg="0"/>
      <p:bldP spid="101390" grpId="0" animBg="1" autoUpdateAnimBg="0"/>
      <p:bldP spid="10139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9ECC4F3-FC07-8460-4D57-1247E5B9E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60350"/>
            <a:ext cx="6734175" cy="865188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59ADE618-39E5-97DE-2161-70B0361C9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848600" cy="3078163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題目根本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に課題に挑む時、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</a:t>
            </a:r>
            <a:r>
              <a:rPr lang="ja-JP" alt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充実と歓喜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の人生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が開ける</a:t>
            </a:r>
            <a:endParaRPr lang="ja-JP" altLang="en-US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勇気の対話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の一歩を。</a:t>
            </a:r>
            <a:r>
              <a:rPr lang="ja-JP" alt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が深まれ　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</a:t>
            </a:r>
            <a:r>
              <a:rPr lang="ja-JP" altLang="en-US" sz="36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ば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相手も環境も変わる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勇猛精進の唱題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から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智慧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が生まれる</a:t>
            </a:r>
          </a:p>
        </p:txBody>
      </p:sp>
      <p:sp>
        <p:nvSpPr>
          <p:cNvPr id="103428" name="AutoShape 4">
            <a:extLst>
              <a:ext uri="{FF2B5EF4-FFF2-40B4-BE49-F238E27FC236}">
                <a16:creationId xmlns:a16="http://schemas.microsoft.com/office/drawing/2014/main" id="{C126C81B-CD36-E99B-A154-9FBCA9EBC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00600"/>
            <a:ext cx="8305800" cy="16002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断じて勝つ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！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万物を揺り動かす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完全勝利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nimBg="1"/>
      <p:bldP spid="103428" grpId="0" animBg="1"/>
    </p:bld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3BDE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8DBF6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1987</TotalTime>
  <Words>246</Words>
  <Application>Microsoft Office PowerPoint</Application>
  <PresentationFormat>画面に合わせる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Blends</vt:lpstr>
      <vt:lpstr>PowerPoint プレゼンテーション</vt:lpstr>
      <vt:lpstr>６月度座談会  日眼女造立 釈迦仏供養事</vt:lpstr>
      <vt:lpstr>背景と大意</vt:lpstr>
      <vt:lpstr>頭をふれば髪ゆるぐ</vt:lpstr>
      <vt:lpstr>教主釈尊をうごかせば</vt:lpstr>
      <vt:lpstr>教主釈尊とは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二月度御書学習会  佐渡御書</dc:title>
  <dc:creator>ois</dc:creator>
  <cp:lastModifiedBy>哲男 大石</cp:lastModifiedBy>
  <cp:revision>101</cp:revision>
  <cp:lastPrinted>1601-01-01T00:00:00Z</cp:lastPrinted>
  <dcterms:created xsi:type="dcterms:W3CDTF">2007-01-25T11:34:37Z</dcterms:created>
  <dcterms:modified xsi:type="dcterms:W3CDTF">2025-06-10T11:24:50Z</dcterms:modified>
</cp:coreProperties>
</file>