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0" r:id="rId5"/>
    <p:sldId id="263" r:id="rId6"/>
    <p:sldId id="259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F93419"/>
    <a:srgbClr val="CCECFF"/>
    <a:srgbClr val="009900"/>
    <a:srgbClr val="00CC00"/>
    <a:srgbClr val="0000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男 大石" userId="0fd18d6aeeef4450" providerId="LiveId" clId="{FDF6CE96-CB97-47B9-8B59-165CBC0AA66C}"/>
    <pc:docChg chg="modSld">
      <pc:chgData name="哲男 大石" userId="0fd18d6aeeef4450" providerId="LiveId" clId="{FDF6CE96-CB97-47B9-8B59-165CBC0AA66C}" dt="2025-05-12T00:45:26.228" v="457" actId="1035"/>
      <pc:docMkLst>
        <pc:docMk/>
      </pc:docMkLst>
      <pc:sldChg chg="modSp mod modAnim">
        <pc:chgData name="哲男 大石" userId="0fd18d6aeeef4450" providerId="LiveId" clId="{FDF6CE96-CB97-47B9-8B59-165CBC0AA66C}" dt="2025-05-12T00:45:26.228" v="457" actId="1035"/>
        <pc:sldMkLst>
          <pc:docMk/>
          <pc:sldMk cId="0" sldId="264"/>
        </pc:sldMkLst>
        <pc:spChg chg="mod">
          <ac:chgData name="哲男 大石" userId="0fd18d6aeeef4450" providerId="LiveId" clId="{FDF6CE96-CB97-47B9-8B59-165CBC0AA66C}" dt="2025-05-12T00:45:17.848" v="455" actId="1035"/>
          <ac:spMkLst>
            <pc:docMk/>
            <pc:sldMk cId="0" sldId="264"/>
            <ac:spMk id="11266" creationId="{15906280-C8B0-614F-7A98-49802ECAFF3B}"/>
          </ac:spMkLst>
        </pc:spChg>
        <pc:spChg chg="mod">
          <ac:chgData name="哲男 大石" userId="0fd18d6aeeef4450" providerId="LiveId" clId="{FDF6CE96-CB97-47B9-8B59-165CBC0AA66C}" dt="2025-05-12T00:45:22.460" v="456" actId="1035"/>
          <ac:spMkLst>
            <pc:docMk/>
            <pc:sldMk cId="0" sldId="264"/>
            <ac:spMk id="11267" creationId="{D954C4F8-64D6-9492-8537-F965701447E8}"/>
          </ac:spMkLst>
        </pc:spChg>
        <pc:spChg chg="mod">
          <ac:chgData name="哲男 大石" userId="0fd18d6aeeef4450" providerId="LiveId" clId="{FDF6CE96-CB97-47B9-8B59-165CBC0AA66C}" dt="2025-05-12T00:45:26.228" v="457" actId="1035"/>
          <ac:spMkLst>
            <pc:docMk/>
            <pc:sldMk cId="0" sldId="264"/>
            <ac:spMk id="11268" creationId="{78BDD9EA-AC7B-DF36-E998-CCCCCFC378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CDF1418-603E-C1E4-2CFE-F671F81A9B7E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D3DB2EE9-DDE4-F068-8B19-29D15BF07D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BF1D37B2-366A-87A5-A0B4-EDC9CD80A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7174D7A-4194-57F5-DC3C-BFDE3A27293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11A79D0-614D-EC58-75FC-76BF016AC1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232C3CED-42D5-88D6-516E-23B4F5DF0A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8E9666-9A79-4556-AAD6-5E311F5480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06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73D395A-5E00-A562-31A8-F4A13AAC8C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85B01A6-390A-E8DB-C80B-0C88B063C5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2EE2DFA-2B1E-60E5-8FB8-AB01B65ED0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8EACE-89A3-4809-81CF-A0FA6E91FB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858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5E91EC3-324E-7248-FEFC-C8F101FA04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6585E68-897E-FDA4-5E20-752A6C1FF0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2C1823D-4643-AAA6-F6D1-EEE54A747D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9E7DB-5C4B-49A3-9974-5FFEC8E05B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194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0A4393C-6455-6A4C-C2F4-3C9BFE1C4A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8C9E361-09D7-B180-227C-F9C07916D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1DEB2AE2-81EB-31A0-DA95-23564C7A97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78935-B2C1-4BA4-8E4B-3A8DAB6FB5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3858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7F8FDE6-654C-8AFB-FE7A-A0EB52562D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D3BEC64-FFDB-4EFD-9C7C-D9188F7039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62EE4AF-5EA8-5E3C-6BC1-2C5EEBB8C5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3AA56-BCE1-42C7-BF7E-314437ADC0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686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E91AB87-6889-0DD6-04DA-FEF32D60E5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9A7BFE7-AFDD-B638-0A6A-CB8D7025DA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444097C-A0C9-DD21-14F8-625A6B6ECB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89D00-C71F-4DA6-A807-91B14F90F6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577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4CC942-579E-734F-4D2D-EBB9EAB374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F74BC7-801D-4630-7C25-67A4AFB247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DF906F-A5FA-1BFB-5A70-29C0114B75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300BA-2672-4DC4-80D9-1FD2FF6277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787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D0D9EB3F-0438-789F-0EEA-9F8F9D65E3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B09DBDD-A354-2C8E-48A9-73A91B6F25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DAA1451-985A-7260-BCB9-AC93EDCA96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C1573-CF0D-4C28-A0BA-A54BD0635B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290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2E2404B9-887F-C43E-9B17-810EC14BC3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F9A83C08-274F-26B5-27CC-F286AEF1A9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8ECB2A8-33BC-287B-BC31-AF282E4B1B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1585F-DC11-494D-A9B1-249ADEDC7F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6987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3D579DA-6845-D2E9-6B67-725C72EA97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3ACDAB3-FE07-0D3A-F7BB-4D48DAEC3C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9C0E6CBD-5E01-4C01-EFEE-FAE6C8006B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9D12E-1C5B-4437-9429-3E80A4D74E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2294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C340C8E-BD30-0D22-E98B-10AC43ABCD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B7E44EB-68EC-19ED-52C3-C4283627C5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3483DEC-0CB1-8249-C646-D5A8FA0280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D640B-E965-4D49-A93E-82B4A2B3EE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9818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8345FB41-5F04-9DE5-F596-80631AE457AF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5ADE42B7-9387-5BC3-F125-3ECE7A4699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8452789B-A5D3-99F7-A0AD-F8DE0A41DCC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7206179B-0DF5-C9D8-ED22-319ED8D109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D0BB632F-2949-E229-378E-AA49962B288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44972CD7-B2EE-A5C2-9508-1371741699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CAB7CEEF-B20A-3D69-884D-2C9FDE631A3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5F596729-FC70-40FC-A09C-8612E32B3E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D420C691-E132-65DE-9660-BAE25603BA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id="{FA824CD3-5E60-6153-6CF8-D8887DC30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513B996-CD8F-F362-F3FD-90AD1016B6B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単衣抄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D283429-5781-3A6F-6A28-0D74900C8D5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7DD4AEBB-E3B9-7717-82E7-B568BB09B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06525"/>
            <a:ext cx="3402013" cy="7699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５月度座談会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0110E0E-2BE3-5089-0EC8-3AD41A9528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449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BB627AC-1B72-F507-15DA-4BDC599EC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47800"/>
            <a:ext cx="8686800" cy="49530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建治元年　在身延　</a:t>
            </a:r>
            <a:r>
              <a:rPr lang="en-US" altLang="ja-JP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54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歳御作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対告衆：南条家ゆかりの夫妻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大聖人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の生涯は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受難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の連続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大難は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法華経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の未来記を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証明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真心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からの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単衣供養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への御礼</a:t>
            </a:r>
            <a:endParaRPr lang="ja-JP" altLang="en-US" sz="4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供養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には法華経</a:t>
            </a:r>
            <a:r>
              <a:rPr lang="en-US" altLang="ja-JP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69,384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文字の仏の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功徳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がある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4A30CF8-72CC-0581-5DB3-175BA33A78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28600"/>
            <a:ext cx="72390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日蓮・出現せず</a:t>
            </a:r>
            <a:r>
              <a:rPr lang="ja-JP" altLang="en-US" sz="48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ば</a:t>
            </a:r>
            <a:endParaRPr lang="ja-JP" altLang="en-US" sz="4800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F79DAECB-E342-4F56-15DE-60B9415E0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219200"/>
            <a:ext cx="3171825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釈迦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の金言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多宝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の証明</a:t>
            </a:r>
          </a:p>
        </p:txBody>
      </p:sp>
      <p:sp>
        <p:nvSpPr>
          <p:cNvPr id="1032" name="AutoShape 8">
            <a:extLst>
              <a:ext uri="{FF2B5EF4-FFF2-40B4-BE49-F238E27FC236}">
                <a16:creationId xmlns:a16="http://schemas.microsoft.com/office/drawing/2014/main" id="{7A27AF2B-C6BD-A02E-9045-DC92C50D3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800600"/>
            <a:ext cx="8367712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大聖人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は命に及ぶ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大難を乗越え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妙法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弘通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大誓願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に生き抜く</a:t>
            </a:r>
          </a:p>
        </p:txBody>
      </p:sp>
      <p:sp>
        <p:nvSpPr>
          <p:cNvPr id="1033" name="AutoShape 9">
            <a:extLst>
              <a:ext uri="{FF2B5EF4-FFF2-40B4-BE49-F238E27FC236}">
                <a16:creationId xmlns:a16="http://schemas.microsoft.com/office/drawing/2014/main" id="{005820E0-8569-548D-6ECD-5DECAD3CA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895600"/>
            <a:ext cx="7924800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滅後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末法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の弘教の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困難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在世を越える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大難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が競い起る</a:t>
            </a:r>
          </a:p>
        </p:txBody>
      </p:sp>
      <p:sp>
        <p:nvSpPr>
          <p:cNvPr id="1034" name="AutoShape 10">
            <a:extLst>
              <a:ext uri="{FF2B5EF4-FFF2-40B4-BE49-F238E27FC236}">
                <a16:creationId xmlns:a16="http://schemas.microsoft.com/office/drawing/2014/main" id="{684C7B54-FBA5-33BF-3DDC-E730019C4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4125" y="1247775"/>
            <a:ext cx="623888" cy="1295400"/>
          </a:xfrm>
          <a:prstGeom prst="rightArrow">
            <a:avLst>
              <a:gd name="adj1" fmla="val 47796"/>
              <a:gd name="adj2" fmla="val 413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037" name="AutoShape 13">
            <a:extLst>
              <a:ext uri="{FF2B5EF4-FFF2-40B4-BE49-F238E27FC236}">
                <a16:creationId xmlns:a16="http://schemas.microsoft.com/office/drawing/2014/main" id="{95D69A82-25F2-EC72-BB53-8444622B6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1219200"/>
            <a:ext cx="4119562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虚空会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での予言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多宝如来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が証明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3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animBg="1" autoUpdateAnimBg="0"/>
      <p:bldP spid="1032" grpId="0" animBg="1" autoUpdateAnimBg="0"/>
      <p:bldP spid="1033" grpId="0" animBg="1" autoUpdateAnimBg="0"/>
      <p:bldP spid="1034" grpId="0" animBg="1"/>
      <p:bldP spid="1037" grpId="0" build="p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9878455-74F3-9BD8-E6A7-286C6C0D01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162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如来の金言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2D9D073B-4AD2-759C-0BE7-297A1C81A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81600"/>
            <a:ext cx="8534400" cy="1143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法華経を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身読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、仏語を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証明</a:t>
            </a:r>
          </a:p>
        </p:txBody>
      </p:sp>
      <p:sp>
        <p:nvSpPr>
          <p:cNvPr id="10262" name="AutoShape 22">
            <a:extLst>
              <a:ext uri="{FF2B5EF4-FFF2-40B4-BE49-F238E27FC236}">
                <a16:creationId xmlns:a16="http://schemas.microsoft.com/office/drawing/2014/main" id="{41DA57C1-DC16-F2C2-0846-C95FC9429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143000"/>
            <a:ext cx="8305800" cy="1676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/>
              <a:t>法師品</a:t>
            </a:r>
            <a:r>
              <a:rPr lang="ja-JP" altLang="en-US" sz="4800" dirty="0"/>
              <a:t>：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猶多怨嫉況滅度後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安楽行品：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一切世間多怨難信</a:t>
            </a:r>
          </a:p>
        </p:txBody>
      </p:sp>
      <p:sp>
        <p:nvSpPr>
          <p:cNvPr id="10264" name="AutoShape 24">
            <a:extLst>
              <a:ext uri="{FF2B5EF4-FFF2-40B4-BE49-F238E27FC236}">
                <a16:creationId xmlns:a16="http://schemas.microsoft.com/office/drawing/2014/main" id="{7BCC2FF7-A8FD-0C69-5E86-B4A672C15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048000"/>
            <a:ext cx="4953000" cy="16764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大聖人の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実践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四度の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大難</a:t>
            </a:r>
          </a:p>
        </p:txBody>
      </p:sp>
      <p:sp>
        <p:nvSpPr>
          <p:cNvPr id="10270" name="AutoShape 30">
            <a:extLst>
              <a:ext uri="{FF2B5EF4-FFF2-40B4-BE49-F238E27FC236}">
                <a16:creationId xmlns:a16="http://schemas.microsoft.com/office/drawing/2014/main" id="{C27B3BA6-C931-8592-21AF-7EE288E93D8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276600" y="3505200"/>
            <a:ext cx="381000" cy="9144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10271" name="AutoShape 31">
            <a:extLst>
              <a:ext uri="{FF2B5EF4-FFF2-40B4-BE49-F238E27FC236}">
                <a16:creationId xmlns:a16="http://schemas.microsoft.com/office/drawing/2014/main" id="{ACC4A42B-37E7-C40E-9BBE-7F984F6E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124200"/>
            <a:ext cx="2743200" cy="16764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大難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は</a:t>
            </a:r>
          </a:p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仏の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証明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26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26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animBg="1" autoUpdateAnimBg="0"/>
      <p:bldP spid="10262" grpId="0" animBg="1" autoUpdateAnimBg="0"/>
      <p:bldP spid="10264" grpId="0" build="p" animBg="1" autoUpdateAnimBg="0"/>
      <p:bldP spid="10270" grpId="0" animBg="1"/>
      <p:bldP spid="1027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E38453B-AB2E-32C3-55D8-46BB12873E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日蓮なく</a:t>
            </a:r>
            <a:r>
              <a:rPr lang="ja-JP" altLang="en-US" sz="54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ば</a:t>
            </a:r>
            <a:endParaRPr lang="ja-JP" altLang="en-US" sz="5400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36" name="AutoShape 16">
            <a:extLst>
              <a:ext uri="{FF2B5EF4-FFF2-40B4-BE49-F238E27FC236}">
                <a16:creationId xmlns:a16="http://schemas.microsoft.com/office/drawing/2014/main" id="{A1DE1337-9C02-B0B4-1991-A6B3AC3F2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9225" y="3284538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5137" name="AutoShape 17">
            <a:extLst>
              <a:ext uri="{FF2B5EF4-FFF2-40B4-BE49-F238E27FC236}">
                <a16:creationId xmlns:a16="http://schemas.microsoft.com/office/drawing/2014/main" id="{3DEC1298-563F-8526-8B33-998B08ACA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1412875"/>
            <a:ext cx="3675062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2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仏の言葉</a:t>
            </a:r>
            <a:r>
              <a:rPr lang="ja-JP" altLang="en-US" sz="4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</a:t>
            </a:r>
          </a:p>
          <a:p>
            <a:pPr algn="ctr" eaLnBrk="1" hangingPunct="1">
              <a:defRPr/>
            </a:pPr>
            <a:r>
              <a:rPr lang="ja-JP" altLang="en-US" sz="4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途絶えてしまう</a:t>
            </a:r>
            <a:endParaRPr lang="ja-JP" altLang="en-US" sz="42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39" name="AutoShape 19">
            <a:extLst>
              <a:ext uri="{FF2B5EF4-FFF2-40B4-BE49-F238E27FC236}">
                <a16:creationId xmlns:a16="http://schemas.microsoft.com/office/drawing/2014/main" id="{155B2718-9620-07A1-5C28-E3363C227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412875"/>
            <a:ext cx="3333750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日蓮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が出現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しなければ</a:t>
            </a:r>
          </a:p>
        </p:txBody>
      </p:sp>
      <p:sp>
        <p:nvSpPr>
          <p:cNvPr id="5142" name="AutoShape 22">
            <a:extLst>
              <a:ext uri="{FF2B5EF4-FFF2-40B4-BE49-F238E27FC236}">
                <a16:creationId xmlns:a16="http://schemas.microsoft.com/office/drawing/2014/main" id="{83022AEA-7245-CCFE-750A-6BFC79DC6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3213100"/>
            <a:ext cx="3333750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学会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が出現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しなければ</a:t>
            </a:r>
          </a:p>
        </p:txBody>
      </p:sp>
      <p:sp>
        <p:nvSpPr>
          <p:cNvPr id="5143" name="AutoShape 23">
            <a:extLst>
              <a:ext uri="{FF2B5EF4-FFF2-40B4-BE49-F238E27FC236}">
                <a16:creationId xmlns:a16="http://schemas.microsoft.com/office/drawing/2014/main" id="{14BCE631-4D95-7D5B-6B13-E15BE8B98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2563" y="15240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5144" name="AutoShape 24">
            <a:extLst>
              <a:ext uri="{FF2B5EF4-FFF2-40B4-BE49-F238E27FC236}">
                <a16:creationId xmlns:a16="http://schemas.microsoft.com/office/drawing/2014/main" id="{C05B7A39-7E03-096F-503C-1E9D5B4AB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3213100"/>
            <a:ext cx="4043362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大聖人</a:t>
            </a:r>
            <a:r>
              <a:rPr lang="ja-JP" altLang="en-US" sz="44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の言葉</a:t>
            </a:r>
          </a:p>
          <a:p>
            <a:pPr algn="ctr" eaLnBrk="1" hangingPunct="1">
              <a:defRPr/>
            </a:pPr>
            <a:r>
              <a:rPr lang="ja-JP" altLang="en-US" sz="44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が</a:t>
            </a:r>
            <a:r>
              <a:rPr lang="ja-JP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嘘に</a:t>
            </a:r>
            <a:r>
              <a:rPr lang="ja-JP" altLang="en-US" sz="44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なる</a:t>
            </a:r>
          </a:p>
        </p:txBody>
      </p:sp>
      <p:sp>
        <p:nvSpPr>
          <p:cNvPr id="5145" name="AutoShape 25">
            <a:extLst>
              <a:ext uri="{FF2B5EF4-FFF2-40B4-BE49-F238E27FC236}">
                <a16:creationId xmlns:a16="http://schemas.microsoft.com/office/drawing/2014/main" id="{FDB251E2-58A7-B5CA-C335-1E2BC1072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965700"/>
            <a:ext cx="8218487" cy="16065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学会の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根本精神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大聖人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直結　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広宣流布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推進の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大誓願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 animBg="1"/>
      <p:bldP spid="5137" grpId="0" animBg="1" autoUpdateAnimBg="0"/>
      <p:bldP spid="5139" grpId="0" animBg="1" autoUpdateAnimBg="0"/>
      <p:bldP spid="5142" grpId="0" animBg="1" autoUpdateAnimBg="0"/>
      <p:bldP spid="5143" grpId="0" animBg="1"/>
      <p:bldP spid="5144" grpId="0" animBg="1" autoUpdateAnimBg="0"/>
      <p:bldP spid="5145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5906280-C8B0-614F-7A98-49802ECAFF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60648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954C4F8-64D6-9492-8537-F965701447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268760"/>
            <a:ext cx="8991600" cy="3581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大聖人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の大闘争によって、　</a:t>
            </a:r>
          </a:p>
          <a:p>
            <a:pPr marL="0" indent="0" eaLnBrk="1" hangingPunct="1">
              <a:buNone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法華経の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真実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証明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された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創価の師弟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は御書の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未来記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証明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大聖人の直系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として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世界広布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</a:p>
          <a:p>
            <a:pPr marL="0" indent="0" eaLnBrk="1" hangingPunct="1">
              <a:buNone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　　実現してきた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創価学会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誇り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は高い</a:t>
            </a:r>
            <a:endParaRPr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78BDD9EA-AC7B-DF36-E998-CCCCCFC37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5085184"/>
            <a:ext cx="8208912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人類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危機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の時代に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分断の闇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を払い</a:t>
            </a:r>
          </a:p>
          <a:p>
            <a:pPr algn="ctr">
              <a:defRPr/>
            </a:pP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平和</a:t>
            </a:r>
            <a:r>
              <a:rPr lang="ja-JP" alt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と</a:t>
            </a:r>
            <a:r>
              <a:rPr lang="ja-JP" alt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共生</a:t>
            </a:r>
            <a:r>
              <a:rPr lang="ja-JP" alt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の社会を築け</a:t>
            </a:r>
            <a:endParaRPr lang="ja-JP" altLang="en-US" sz="40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CCFFFF"/>
      </a:lt1>
      <a:dk2>
        <a:srgbClr val="000000"/>
      </a:dk2>
      <a:lt2>
        <a:srgbClr val="FF66FF"/>
      </a:lt2>
      <a:accent1>
        <a:srgbClr val="6699FF"/>
      </a:accent1>
      <a:accent2>
        <a:srgbClr val="66CCFF"/>
      </a:accent2>
      <a:accent3>
        <a:srgbClr val="E2FFFF"/>
      </a:accent3>
      <a:accent4>
        <a:srgbClr val="000000"/>
      </a:accent4>
      <a:accent5>
        <a:srgbClr val="B8CAFF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13582</TotalTime>
  <Words>228</Words>
  <Application>Microsoft Office PowerPoint</Application>
  <PresentationFormat>画面に合わせる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Soaring</vt:lpstr>
      <vt:lpstr>PowerPoint プレゼンテーション</vt:lpstr>
      <vt:lpstr>単衣抄</vt:lpstr>
      <vt:lpstr>背景と大意</vt:lpstr>
      <vt:lpstr>日蓮・出現せずば</vt:lpstr>
      <vt:lpstr>如来の金言</vt:lpstr>
      <vt:lpstr>日蓮なくば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哲男 大石</cp:lastModifiedBy>
  <cp:revision>455</cp:revision>
  <dcterms:created xsi:type="dcterms:W3CDTF">2006-08-27T10:41:00Z</dcterms:created>
  <dcterms:modified xsi:type="dcterms:W3CDTF">2025-05-12T00:45:29Z</dcterms:modified>
</cp:coreProperties>
</file>