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4" r:id="rId2"/>
    <p:sldId id="257" r:id="rId3"/>
    <p:sldId id="256" r:id="rId4"/>
    <p:sldId id="258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7C80"/>
    <a:srgbClr val="FF5050"/>
    <a:srgbClr val="00FFFF"/>
    <a:srgbClr val="00CCFF"/>
    <a:srgbClr val="66FF33"/>
    <a:srgbClr val="777777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哲男 大石" userId="0fd18d6aeeef4450" providerId="LiveId" clId="{73659CB5-5113-4DC6-AB67-E3260B6BDEFB}"/>
    <pc:docChg chg="delSld modSld">
      <pc:chgData name="哲男 大石" userId="0fd18d6aeeef4450" providerId="LiveId" clId="{73659CB5-5113-4DC6-AB67-E3260B6BDEFB}" dt="2025-04-07T11:12:46.651" v="202" actId="1035"/>
      <pc:docMkLst>
        <pc:docMk/>
      </pc:docMkLst>
      <pc:sldChg chg="modSp mod modAnim">
        <pc:chgData name="哲男 大石" userId="0fd18d6aeeef4450" providerId="LiveId" clId="{73659CB5-5113-4DC6-AB67-E3260B6BDEFB}" dt="2025-04-07T10:43:50.842" v="79" actId="113"/>
        <pc:sldMkLst>
          <pc:docMk/>
          <pc:sldMk cId="0" sldId="256"/>
        </pc:sldMkLst>
        <pc:spChg chg="mod">
          <ac:chgData name="哲男 大石" userId="0fd18d6aeeef4450" providerId="LiveId" clId="{73659CB5-5113-4DC6-AB67-E3260B6BDEFB}" dt="2025-04-07T10:40:38.456" v="9" actId="113"/>
          <ac:spMkLst>
            <pc:docMk/>
            <pc:sldMk cId="0" sldId="256"/>
            <ac:spMk id="3074" creationId="{0B9EB06C-7540-2493-9950-19B871A9C61B}"/>
          </ac:spMkLst>
        </pc:spChg>
        <pc:spChg chg="mod">
          <ac:chgData name="哲男 大石" userId="0fd18d6aeeef4450" providerId="LiveId" clId="{73659CB5-5113-4DC6-AB67-E3260B6BDEFB}" dt="2025-04-07T10:43:50.842" v="79" actId="113"/>
          <ac:spMkLst>
            <pc:docMk/>
            <pc:sldMk cId="0" sldId="256"/>
            <ac:spMk id="3076" creationId="{12184478-6576-7E89-7B6F-718F5FC38802}"/>
          </ac:spMkLst>
        </pc:spChg>
      </pc:sldChg>
      <pc:sldChg chg="modSp mod">
        <pc:chgData name="哲男 大石" userId="0fd18d6aeeef4450" providerId="LiveId" clId="{73659CB5-5113-4DC6-AB67-E3260B6BDEFB}" dt="2025-04-07T10:47:07.733" v="87" actId="113"/>
        <pc:sldMkLst>
          <pc:docMk/>
          <pc:sldMk cId="0" sldId="258"/>
        </pc:sldMkLst>
        <pc:spChg chg="mod">
          <ac:chgData name="哲男 大石" userId="0fd18d6aeeef4450" providerId="LiveId" clId="{73659CB5-5113-4DC6-AB67-E3260B6BDEFB}" dt="2025-04-07T10:47:07.733" v="87" actId="113"/>
          <ac:spMkLst>
            <pc:docMk/>
            <pc:sldMk cId="0" sldId="258"/>
            <ac:spMk id="6146" creationId="{986060C6-41D3-0FFF-45DD-83CF3F879657}"/>
          </ac:spMkLst>
        </pc:spChg>
        <pc:spChg chg="mod">
          <ac:chgData name="哲男 大石" userId="0fd18d6aeeef4450" providerId="LiveId" clId="{73659CB5-5113-4DC6-AB67-E3260B6BDEFB}" dt="2025-04-07T10:45:11.956" v="80" actId="113"/>
          <ac:spMkLst>
            <pc:docMk/>
            <pc:sldMk cId="0" sldId="258"/>
            <ac:spMk id="6149" creationId="{D7B3E0A8-BFC7-4607-2D26-C926C3C53245}"/>
          </ac:spMkLst>
        </pc:spChg>
        <pc:spChg chg="mod">
          <ac:chgData name="哲男 大石" userId="0fd18d6aeeef4450" providerId="LiveId" clId="{73659CB5-5113-4DC6-AB67-E3260B6BDEFB}" dt="2025-04-07T10:45:28.883" v="83" actId="113"/>
          <ac:spMkLst>
            <pc:docMk/>
            <pc:sldMk cId="0" sldId="258"/>
            <ac:spMk id="6150" creationId="{A15E6628-E432-1344-DECA-0FCC977102DC}"/>
          </ac:spMkLst>
        </pc:spChg>
        <pc:spChg chg="mod">
          <ac:chgData name="哲男 大石" userId="0fd18d6aeeef4450" providerId="LiveId" clId="{73659CB5-5113-4DC6-AB67-E3260B6BDEFB}" dt="2025-04-07T10:45:48.738" v="86" actId="113"/>
          <ac:spMkLst>
            <pc:docMk/>
            <pc:sldMk cId="0" sldId="258"/>
            <ac:spMk id="6151" creationId="{EC943151-09BF-8DF0-DA01-A50775CCD51E}"/>
          </ac:spMkLst>
        </pc:spChg>
        <pc:spChg chg="mod">
          <ac:chgData name="哲男 大石" userId="0fd18d6aeeef4450" providerId="LiveId" clId="{73659CB5-5113-4DC6-AB67-E3260B6BDEFB}" dt="2025-04-07T10:45:22.502" v="82" actId="113"/>
          <ac:spMkLst>
            <pc:docMk/>
            <pc:sldMk cId="0" sldId="258"/>
            <ac:spMk id="6155" creationId="{1D20E485-469E-F7B1-DB0D-73E54A822082}"/>
          </ac:spMkLst>
        </pc:spChg>
      </pc:sldChg>
      <pc:sldChg chg="del">
        <pc:chgData name="哲男 大石" userId="0fd18d6aeeef4450" providerId="LiveId" clId="{73659CB5-5113-4DC6-AB67-E3260B6BDEFB}" dt="2025-04-07T10:48:49.748" v="88" actId="47"/>
        <pc:sldMkLst>
          <pc:docMk/>
          <pc:sldMk cId="0" sldId="259"/>
        </pc:sldMkLst>
      </pc:sldChg>
      <pc:sldChg chg="modSp mod">
        <pc:chgData name="哲男 大石" userId="0fd18d6aeeef4450" providerId="LiveId" clId="{73659CB5-5113-4DC6-AB67-E3260B6BDEFB}" dt="2025-04-07T11:12:46.651" v="202" actId="1035"/>
        <pc:sldMkLst>
          <pc:docMk/>
          <pc:sldMk cId="0" sldId="260"/>
        </pc:sldMkLst>
        <pc:spChg chg="mod">
          <ac:chgData name="哲男 大石" userId="0fd18d6aeeef4450" providerId="LiveId" clId="{73659CB5-5113-4DC6-AB67-E3260B6BDEFB}" dt="2025-04-07T11:12:25.874" v="196" actId="113"/>
          <ac:spMkLst>
            <pc:docMk/>
            <pc:sldMk cId="0" sldId="260"/>
            <ac:spMk id="8194" creationId="{4B73DEF7-FBA3-E81F-E564-817B0916BDC9}"/>
          </ac:spMkLst>
        </pc:spChg>
        <pc:spChg chg="mod">
          <ac:chgData name="哲男 大石" userId="0fd18d6aeeef4450" providerId="LiveId" clId="{73659CB5-5113-4DC6-AB67-E3260B6BDEFB}" dt="2025-04-07T11:12:33.451" v="197" actId="113"/>
          <ac:spMkLst>
            <pc:docMk/>
            <pc:sldMk cId="0" sldId="260"/>
            <ac:spMk id="8195" creationId="{DA567980-C963-45B6-8248-9B5AA4C5A876}"/>
          </ac:spMkLst>
        </pc:spChg>
        <pc:spChg chg="mod">
          <ac:chgData name="哲男 大石" userId="0fd18d6aeeef4450" providerId="LiveId" clId="{73659CB5-5113-4DC6-AB67-E3260B6BDEFB}" dt="2025-04-07T11:12:46.651" v="202" actId="1035"/>
          <ac:spMkLst>
            <pc:docMk/>
            <pc:sldMk cId="0" sldId="260"/>
            <ac:spMk id="8196" creationId="{4BFF9E23-7C7F-BB05-15E3-FE653EE5D8BB}"/>
          </ac:spMkLst>
        </pc:spChg>
      </pc:sldChg>
      <pc:sldChg chg="modSp mod modAnim">
        <pc:chgData name="哲男 大石" userId="0fd18d6aeeef4450" providerId="LiveId" clId="{73659CB5-5113-4DC6-AB67-E3260B6BDEFB}" dt="2025-04-07T11:06:48.661" v="144" actId="113"/>
        <pc:sldMkLst>
          <pc:docMk/>
          <pc:sldMk cId="0" sldId="261"/>
        </pc:sldMkLst>
        <pc:spChg chg="mod">
          <ac:chgData name="哲男 大石" userId="0fd18d6aeeef4450" providerId="LiveId" clId="{73659CB5-5113-4DC6-AB67-E3260B6BDEFB}" dt="2025-04-07T10:52:36.064" v="91" actId="113"/>
          <ac:spMkLst>
            <pc:docMk/>
            <pc:sldMk cId="0" sldId="261"/>
            <ac:spMk id="9218" creationId="{1B245ED0-2E53-E574-A0F4-8FBBF4DFD6B4}"/>
          </ac:spMkLst>
        </pc:spChg>
        <pc:spChg chg="mod">
          <ac:chgData name="哲男 大石" userId="0fd18d6aeeef4450" providerId="LiveId" clId="{73659CB5-5113-4DC6-AB67-E3260B6BDEFB}" dt="2025-04-07T11:06:26.526" v="142" actId="207"/>
          <ac:spMkLst>
            <pc:docMk/>
            <pc:sldMk cId="0" sldId="261"/>
            <ac:spMk id="9219" creationId="{1739A34B-47EF-2D38-5512-25B93716E52D}"/>
          </ac:spMkLst>
        </pc:spChg>
        <pc:spChg chg="mod">
          <ac:chgData name="哲男 大石" userId="0fd18d6aeeef4450" providerId="LiveId" clId="{73659CB5-5113-4DC6-AB67-E3260B6BDEFB}" dt="2025-04-07T11:06:48.661" v="144" actId="113"/>
          <ac:spMkLst>
            <pc:docMk/>
            <pc:sldMk cId="0" sldId="261"/>
            <ac:spMk id="9220" creationId="{0D1ABBE7-26CC-9BA3-79C0-82C0CA2112AE}"/>
          </ac:spMkLst>
        </pc:spChg>
      </pc:sldChg>
      <pc:sldChg chg="modSp mod modAnim">
        <pc:chgData name="哲男 大石" userId="0fd18d6aeeef4450" providerId="LiveId" clId="{73659CB5-5113-4DC6-AB67-E3260B6BDEFB}" dt="2025-04-07T11:11:24.248" v="171" actId="1035"/>
        <pc:sldMkLst>
          <pc:docMk/>
          <pc:sldMk cId="0" sldId="262"/>
        </pc:sldMkLst>
        <pc:spChg chg="mod">
          <ac:chgData name="哲男 大石" userId="0fd18d6aeeef4450" providerId="LiveId" clId="{73659CB5-5113-4DC6-AB67-E3260B6BDEFB}" dt="2025-04-07T11:07:53.755" v="145" actId="113"/>
          <ac:spMkLst>
            <pc:docMk/>
            <pc:sldMk cId="0" sldId="262"/>
            <ac:spMk id="10242" creationId="{9FC4C6AE-C68E-CFA9-DA8F-2EDC62A6B87A}"/>
          </ac:spMkLst>
        </pc:spChg>
        <pc:spChg chg="mod">
          <ac:chgData name="哲男 大石" userId="0fd18d6aeeef4450" providerId="LiveId" clId="{73659CB5-5113-4DC6-AB67-E3260B6BDEFB}" dt="2025-04-07T11:11:08.564" v="167" actId="113"/>
          <ac:spMkLst>
            <pc:docMk/>
            <pc:sldMk cId="0" sldId="262"/>
            <ac:spMk id="10243" creationId="{BA2272E5-792F-7890-E32B-0A9153F301C3}"/>
          </ac:spMkLst>
        </pc:spChg>
        <pc:spChg chg="mod">
          <ac:chgData name="哲男 大石" userId="0fd18d6aeeef4450" providerId="LiveId" clId="{73659CB5-5113-4DC6-AB67-E3260B6BDEFB}" dt="2025-04-07T11:11:24.248" v="171" actId="1035"/>
          <ac:spMkLst>
            <pc:docMk/>
            <pc:sldMk cId="0" sldId="262"/>
            <ac:spMk id="10244" creationId="{8A37C4D3-15E4-4DF8-D7DA-045035DB58CF}"/>
          </ac:spMkLst>
        </pc:spChg>
      </pc:sldChg>
      <pc:sldChg chg="del">
        <pc:chgData name="哲男 大石" userId="0fd18d6aeeef4450" providerId="LiveId" clId="{73659CB5-5113-4DC6-AB67-E3260B6BDEFB}" dt="2025-04-07T11:11:37.573" v="172" actId="47"/>
        <pc:sldMkLst>
          <pc:docMk/>
          <pc:sldMk cId="0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7D6B5C-32B4-E8C7-D89B-23A21BD566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712F096-339A-79BB-2265-DC0E589A63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F02538-8293-B07A-21F2-61CB90FE3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6E44B7-5516-1F46-906E-E1C2298D2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405B67-1D6A-E97A-051E-FE9DA92E2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42A37-4E5E-445B-9251-BDE4D891359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9689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68FD1A-F7EB-FCD0-24C8-98321719A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F31DB5F-455E-B1B1-3C08-961FC18935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E732AE-5E9B-5FD3-68C2-AFB240ACC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3B6AF2-1006-43C2-BBC0-EC6BED413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34C6EA-7B38-5B41-048F-5D0FC2E07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6824E3-DB31-451C-8E8B-ABD03F291E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737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40C852A-9DBD-6460-2193-77F20EAD6B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3FECCBD-CE8D-CEB1-8B9B-28589F011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2A52AA-C676-2A53-94DA-ADA207209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74FF08-CFF4-83E0-FA3B-E639ED4B9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DD20A4-7BC6-B768-EA69-6310B287D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4E4DE-5DDD-4316-BB07-67C9D8996E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5152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BB6CD8-C013-170E-4675-AD2B13171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BC5719-0A20-19BF-F215-33B6A011E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06407C-F6B4-EAC7-C8CA-640C73119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DF672A-B724-9770-4575-EA0A837D2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B81BEA-DDFF-FE6F-E108-42A96B1D3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ABA6F-5287-43E8-BB89-C506FECEB49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3778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8619CD-3471-01A3-C997-4E2B955E1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AEBB2C1-1184-B7CF-3ED9-A92D3097E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AC03DC-22B2-23A3-7AEC-235FAF4FB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8DDEC5-1706-DECE-72A2-163348CD2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A3D11E-1BE9-39C0-551E-0E71159B9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627F6-B7A8-4729-B526-1D750E495E5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9541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FFF17A-E593-145C-498E-6E7066C0C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638676-41C6-914B-D511-7F2C0409D9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045442D-2754-01DF-3F62-AB4A78D5E0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0838DF-F6F5-8235-6F50-3FCDD7E15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5AE255-A029-6CDB-4A7D-A3FEA6E07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38FFB9-5452-BD03-CF76-14CF196A0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C2EFF-44C5-4305-8601-EE0268CFA4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275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6A3EBC-B073-B603-A71E-384C5A149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AD0C2C8-121A-41B6-5C0B-49E6BB9CF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061727C-4CF3-09FF-C1F6-FF9011501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88CC75-2AAA-B16C-D337-3C6AF216C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6554683-A00E-5202-F3E4-7C175394E3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7DA9F42-45DC-3B98-599B-4B3B59100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56886C5-5E12-1DA1-563A-6ADFD76B2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ACE039B-D633-BE71-F6FF-DC582859E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F7117-0525-473E-B417-A7BBAB41CE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048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4FAB3C-4E7B-7087-F7DF-043EE4739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600FEE9-BFBC-DEEB-97C6-659B5E36D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7C3282F-47DC-1E0F-DDDC-ED576B088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DD5422F-8E19-40A0-A313-CBF192B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DF527-7550-43A8-A9F3-F19DF024C7C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471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2F56672-7D5A-8AB9-CAA1-A4AD12639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991A459-6766-370B-C2C1-CF511F2D6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59F35F0-42EE-EDD5-6A77-08BFB5108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71A0E-32AD-4E8E-9DE3-375AF7B70A0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7708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B1C4F7-9DAE-1E3F-7CA9-601EEE652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0018955-18A5-D35E-6DB7-C1F29F37C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E7AB705-975A-2AC7-EDBC-FDD910C0D8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9D0E670-406D-EF90-7222-389742821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8CD8C0C-B0BE-93AF-2E5B-F183E03AC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64189EE-E959-4FE9-26DB-4EBA23ED7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14894-4FDC-45A1-ADFF-70492FC33D4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7577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844C67-0AC9-944A-34ED-3561660A7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2263643-7AAC-2A9D-6A3C-A139125AE9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21FBA95-78AE-161A-F1A2-B37CA8D4C9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2EB7B17-B3EC-47B4-053A-39CFC6856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1E8071-3E0E-ADD4-7019-5BCF0F9F3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DF7409-2B21-C463-1E3B-F9D128191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137BE-4C03-4D5A-8E7C-23279D057C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33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B44C026-27E0-0E66-DE90-ADD843469D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8C21464-8E76-7600-7D5D-3B617768AF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3AC27D22-294F-82B7-87B1-FD26BFB0B2C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ja-JP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7D7E8FAC-684F-3BC6-6BAA-7DA7E3771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BA2BB325-2A7A-8A3C-3383-17A4ECEC659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5FCE626-96E8-4DB5-81EF-3AD7C920CD06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4106" name="Picture 10">
            <a:extLst>
              <a:ext uri="{FF2B5EF4-FFF2-40B4-BE49-F238E27FC236}">
                <a16:creationId xmlns:a16="http://schemas.microsoft.com/office/drawing/2014/main" id="{BE98F14E-99DF-6438-4DC7-C1A121379E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14600"/>
            <a:ext cx="91440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7" name="Rectangle 11">
            <a:extLst>
              <a:ext uri="{FF2B5EF4-FFF2-40B4-BE49-F238E27FC236}">
                <a16:creationId xmlns:a16="http://schemas.microsoft.com/office/drawing/2014/main" id="{F61E004F-46D4-3469-0BCC-AE9128E78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9144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4108" name="Picture 12">
            <a:extLst>
              <a:ext uri="{FF2B5EF4-FFF2-40B4-BE49-F238E27FC236}">
                <a16:creationId xmlns:a16="http://schemas.microsoft.com/office/drawing/2014/main" id="{29B5D4BE-BC57-3F73-8EC8-E48E044235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908050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B2B0E2A-24CD-14DB-8C6D-3A2DB974C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39DF0EA-EA73-E55C-DC2F-CFB1E6E04C6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772400" cy="1143000"/>
          </a:xfrm>
        </p:spPr>
        <p:txBody>
          <a:bodyPr anchor="ctr"/>
          <a:lstStyle/>
          <a:p>
            <a:r>
              <a:rPr lang="ja-JP" altLang="en-US" sz="72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兄弟抄</a:t>
            </a:r>
            <a:endParaRPr lang="ja-JP" altLang="en-US" sz="7200" b="1" dirty="0">
              <a:solidFill>
                <a:srgbClr val="FF3300"/>
              </a:solidFill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F7C1244-BC5D-AA55-4CD1-8E195F29B48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4191000"/>
            <a:ext cx="6400800" cy="1295400"/>
          </a:xfrm>
        </p:spPr>
        <p:txBody>
          <a:bodyPr/>
          <a:lstStyle/>
          <a:p>
            <a:r>
              <a:rPr lang="en-US" altLang="ja-JP" sz="6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****</a:t>
            </a:r>
            <a:r>
              <a:rPr lang="ja-JP" altLang="en-US" sz="6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地区</a:t>
            </a: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3E5C53ED-01AB-A48C-E9F4-415E45BA7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696" y="1196752"/>
            <a:ext cx="51816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5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令和７年４月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B9EB06C-7540-2493-9950-19B871A9C6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ja-JP" altLang="en-US" sz="6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背景と大意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2184478-6576-7E89-7B6F-718F5FC38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6" y="1371600"/>
            <a:ext cx="8363272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 algn="l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 algn="l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ja-JP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55</a:t>
            </a:r>
            <a:r>
              <a:rPr lang="ja-JP" alt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歳御作、在・身延</a:t>
            </a:r>
            <a:endParaRPr lang="en-US" altLang="ja-JP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ja-JP" alt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対告衆：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池上宗仲・宗長</a:t>
            </a:r>
            <a:r>
              <a:rPr lang="ja-JP" alt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（兄弟）</a:t>
            </a:r>
          </a:p>
          <a:p>
            <a:pPr>
              <a:lnSpc>
                <a:spcPct val="90000"/>
              </a:lnSpc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父</a:t>
            </a:r>
            <a:r>
              <a:rPr lang="en-US" altLang="ja-JP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ja-JP" alt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康光は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念仏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を強信</a:t>
            </a:r>
            <a:r>
              <a:rPr lang="ja-JP" alt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、良観を信奉　　　　　</a:t>
            </a:r>
          </a:p>
          <a:p>
            <a:pPr>
              <a:lnSpc>
                <a:spcPct val="90000"/>
              </a:lnSpc>
            </a:pPr>
            <a:r>
              <a:rPr lang="ja-JP" alt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父が兄・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宗仲を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勘当</a:t>
            </a:r>
            <a:r>
              <a:rPr lang="ja-JP" alt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、弟も動揺</a:t>
            </a:r>
          </a:p>
          <a:p>
            <a:pPr>
              <a:lnSpc>
                <a:spcPct val="90000"/>
              </a:lnSpc>
            </a:pPr>
            <a:r>
              <a:rPr lang="ja-JP" alt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「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難を乗り越える信心</a:t>
            </a:r>
            <a:r>
              <a:rPr lang="ja-JP" alt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」をご教示</a:t>
            </a:r>
          </a:p>
          <a:p>
            <a:pPr>
              <a:lnSpc>
                <a:spcPct val="90000"/>
              </a:lnSpc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三障四魔</a:t>
            </a:r>
            <a:r>
              <a:rPr lang="ja-JP" alt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との闘いで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本物の信心</a:t>
            </a:r>
          </a:p>
          <a:p>
            <a:pPr>
              <a:lnSpc>
                <a:spcPct val="90000"/>
              </a:lnSpc>
            </a:pPr>
            <a:r>
              <a:rPr lang="ja-JP" alt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その後、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父の入信</a:t>
            </a:r>
            <a:r>
              <a:rPr lang="ja-JP" alt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を勝ち取る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86060C6-41D3-0FFF-45DD-83CF3F8796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ja-JP" altLang="en-US" sz="6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転重軽受</a:t>
            </a:r>
          </a:p>
        </p:txBody>
      </p:sp>
      <p:sp>
        <p:nvSpPr>
          <p:cNvPr id="6149" name="AutoShape 5">
            <a:extLst>
              <a:ext uri="{FF2B5EF4-FFF2-40B4-BE49-F238E27FC236}">
                <a16:creationId xmlns:a16="http://schemas.microsoft.com/office/drawing/2014/main" id="{D7B3E0A8-BFC7-4607-2D26-C926C3C53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371600"/>
            <a:ext cx="3581400" cy="1447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ja-JP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何故？</a:t>
            </a:r>
            <a:endParaRPr lang="ja-JP" altLang="en-US" sz="36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n-US" altLang="ja-JP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20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年間信心して</a:t>
            </a:r>
          </a:p>
        </p:txBody>
      </p:sp>
      <p:sp>
        <p:nvSpPr>
          <p:cNvPr id="6151" name="AutoShape 7">
            <a:extLst>
              <a:ext uri="{FF2B5EF4-FFF2-40B4-BE49-F238E27FC236}">
                <a16:creationId xmlns:a16="http://schemas.microsoft.com/office/drawing/2014/main" id="{EC943151-09BF-8DF0-DA01-A50775CCD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876800"/>
            <a:ext cx="8077200" cy="1524000"/>
          </a:xfrm>
          <a:prstGeom prst="roundRect">
            <a:avLst>
              <a:gd name="adj" fmla="val 16667"/>
            </a:avLst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ja-JP" altLang="en-US" sz="44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現世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の護法の</a:t>
            </a:r>
            <a:r>
              <a:rPr lang="ja-JP" altLang="en-US" sz="44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功徳</a:t>
            </a:r>
            <a:endParaRPr lang="ja-JP" altLang="en-US" sz="4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転重軽受</a:t>
            </a: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の功徳で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克服</a:t>
            </a: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できる</a:t>
            </a:r>
          </a:p>
        </p:txBody>
      </p:sp>
      <p:sp>
        <p:nvSpPr>
          <p:cNvPr id="6152" name="AutoShape 8">
            <a:extLst>
              <a:ext uri="{FF2B5EF4-FFF2-40B4-BE49-F238E27FC236}">
                <a16:creationId xmlns:a16="http://schemas.microsoft.com/office/drawing/2014/main" id="{09EC2F2A-E99E-3EDD-6289-AA705A1C4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352800"/>
            <a:ext cx="838200" cy="762000"/>
          </a:xfrm>
          <a:prstGeom prst="rightArrow">
            <a:avLst>
              <a:gd name="adj1" fmla="val 50000"/>
              <a:gd name="adj2" fmla="val 275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4" name="AutoShape 10">
            <a:extLst>
              <a:ext uri="{FF2B5EF4-FFF2-40B4-BE49-F238E27FC236}">
                <a16:creationId xmlns:a16="http://schemas.microsoft.com/office/drawing/2014/main" id="{9BDD3CD3-007D-BC04-EE88-53C7D3A68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895600"/>
            <a:ext cx="4114800" cy="1600200"/>
          </a:xfrm>
          <a:prstGeom prst="irregularSeal2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堕地獄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</a:rPr>
              <a:t>の因</a:t>
            </a:r>
          </a:p>
        </p:txBody>
      </p:sp>
      <p:sp>
        <p:nvSpPr>
          <p:cNvPr id="6155" name="AutoShape 11">
            <a:extLst>
              <a:ext uri="{FF2B5EF4-FFF2-40B4-BE49-F238E27FC236}">
                <a16:creationId xmlns:a16="http://schemas.microsoft.com/office/drawing/2014/main" id="{1D20E485-469E-F7B1-DB0D-73E54A822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66800"/>
            <a:ext cx="4724400" cy="2133600"/>
          </a:xfrm>
          <a:prstGeom prst="irregularSeal2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ja-JP" alt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兄・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宗仲</a:t>
            </a:r>
            <a:r>
              <a:rPr lang="ja-JP" alt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</a:t>
            </a:r>
          </a:p>
          <a:p>
            <a:pPr>
              <a:lnSpc>
                <a:spcPct val="80000"/>
              </a:lnSpc>
            </a:pPr>
            <a:r>
              <a:rPr lang="ja-JP" alt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父から</a:t>
            </a: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勘当</a:t>
            </a:r>
          </a:p>
        </p:txBody>
      </p:sp>
      <p:sp>
        <p:nvSpPr>
          <p:cNvPr id="6148" name="AutoShape 4">
            <a:extLst>
              <a:ext uri="{FF2B5EF4-FFF2-40B4-BE49-F238E27FC236}">
                <a16:creationId xmlns:a16="http://schemas.microsoft.com/office/drawing/2014/main" id="{A2CDDA3A-8FC6-2F0C-7BDA-8590710CA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828800"/>
            <a:ext cx="838200" cy="762000"/>
          </a:xfrm>
          <a:prstGeom prst="leftArrow">
            <a:avLst>
              <a:gd name="adj1" fmla="val 50000"/>
              <a:gd name="adj2" fmla="val 275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0" name="AutoShape 6">
            <a:extLst>
              <a:ext uri="{FF2B5EF4-FFF2-40B4-BE49-F238E27FC236}">
                <a16:creationId xmlns:a16="http://schemas.microsoft.com/office/drawing/2014/main" id="{A15E6628-E432-1344-DECA-0FCC97710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124200"/>
            <a:ext cx="2514600" cy="1371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過去世</a:t>
            </a: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</a:p>
          <a:p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謗法の罪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15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61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 autoUpdateAnimBg="0"/>
      <p:bldP spid="6151" grpId="0" build="p" animBg="1" autoUpdateAnimBg="0"/>
      <p:bldP spid="6154" grpId="0" animBg="1" autoUpdateAnimBg="0"/>
      <p:bldP spid="6155" grpId="0" animBg="1" autoUpdateAnimBg="0"/>
      <p:bldP spid="6150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B245ED0-2E53-E574-A0F4-8FBBF4DFD6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439472" cy="914400"/>
          </a:xfrm>
        </p:spPr>
        <p:txBody>
          <a:bodyPr/>
          <a:lstStyle/>
          <a:p>
            <a:r>
              <a:rPr lang="ja-JP" altLang="en-US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「転重軽受」と「難」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739A34B-47EF-2D38-5512-25B93716E5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7328" y="1524000"/>
            <a:ext cx="8645152" cy="3201144"/>
          </a:xfrm>
        </p:spPr>
        <p:txBody>
          <a:bodyPr/>
          <a:lstStyle/>
          <a:p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転重軽受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を信心の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確信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に</a:t>
            </a:r>
          </a:p>
          <a:p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三世に続く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悪因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の流転を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転換</a:t>
            </a:r>
          </a:p>
          <a:p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我が生命を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大境涯へ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と開く</a:t>
            </a:r>
            <a:endParaRPr lang="en-US" altLang="ja-JP" sz="4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苦難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は、信心の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錬磨</a:t>
            </a:r>
            <a:r>
              <a:rPr lang="en-US" altLang="ja-JP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生命の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鍛錬</a:t>
            </a:r>
          </a:p>
        </p:txBody>
      </p:sp>
      <p:sp>
        <p:nvSpPr>
          <p:cNvPr id="9220" name="AutoShape 4">
            <a:extLst>
              <a:ext uri="{FF2B5EF4-FFF2-40B4-BE49-F238E27FC236}">
                <a16:creationId xmlns:a16="http://schemas.microsoft.com/office/drawing/2014/main" id="{0D1ABBE7-26CC-9BA3-79C0-82C0CA211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436" y="4953000"/>
            <a:ext cx="7848600" cy="14478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0000"/>
              </a:gs>
              <a:gs pos="50000">
                <a:srgbClr val="FFCC00"/>
              </a:gs>
              <a:gs pos="100000">
                <a:srgbClr val="FF0000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ja-JP" altLang="en-US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難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に負けるな</a:t>
            </a: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！</a:t>
            </a:r>
          </a:p>
          <a:p>
            <a:r>
              <a:rPr lang="ja-JP" altLang="en-US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宿命転換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して</a:t>
            </a:r>
            <a:r>
              <a:rPr lang="ja-JP" altLang="en-US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勝利の人生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  <p:bldP spid="9220" grpId="0" build="p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FC4C6AE-C68E-CFA9-DA8F-2EDC62A6B8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ja-JP" altLang="en-US" sz="6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難は試金石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A2272E5-792F-7890-E32B-0A9153F301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40768"/>
            <a:ext cx="7772400" cy="3600400"/>
          </a:xfrm>
        </p:spPr>
        <p:txBody>
          <a:bodyPr/>
          <a:lstStyle/>
          <a:p>
            <a:pPr>
              <a:lnSpc>
                <a:spcPts val="4600"/>
              </a:lnSpc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鉄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を鍛えれば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傷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が現れる</a:t>
            </a:r>
          </a:p>
          <a:p>
            <a:pPr>
              <a:lnSpc>
                <a:spcPts val="4600"/>
              </a:lnSpc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金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はやけば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真金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となる</a:t>
            </a:r>
          </a:p>
          <a:p>
            <a:pPr>
              <a:lnSpc>
                <a:spcPts val="4600"/>
              </a:lnSpc>
            </a:pP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本物の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信心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は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難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で試される</a:t>
            </a:r>
            <a:endParaRPr lang="en-US" altLang="ja-JP" sz="4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ts val="4600"/>
              </a:lnSpc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難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を乗り越えて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宿命転換</a:t>
            </a:r>
            <a:endParaRPr lang="ja-JP" altLang="en-US" sz="4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ts val="4600"/>
              </a:lnSpc>
            </a:pP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難こそ宿命転換の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チャンス</a:t>
            </a:r>
            <a:endParaRPr lang="ja-JP" altLang="en-US" sz="4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4" name="AutoShape 4">
            <a:extLst>
              <a:ext uri="{FF2B5EF4-FFF2-40B4-BE49-F238E27FC236}">
                <a16:creationId xmlns:a16="http://schemas.microsoft.com/office/drawing/2014/main" id="{8A37C4D3-15E4-4DF8-D7DA-045035DB5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676" y="5013176"/>
            <a:ext cx="7848600" cy="1387624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本物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の信心を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諸天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は必ず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守護</a:t>
            </a:r>
            <a:endParaRPr lang="ja-JP" altLang="en-US" sz="4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難に勝つ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確信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が大事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  <p:bldP spid="1024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B73DEF7-FBA3-E81F-E564-817B0916BD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ja-JP" altLang="en-US" sz="6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指導より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A567980-C963-45B6-8248-9B5AA4C5A8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3276600"/>
          </a:xfrm>
        </p:spPr>
        <p:txBody>
          <a:bodyPr/>
          <a:lstStyle/>
          <a:p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転重軽受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は信心の大功徳</a:t>
            </a:r>
          </a:p>
          <a:p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過去世の謗法を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今世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で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消滅</a:t>
            </a:r>
            <a:endParaRPr lang="ja-JP" altLang="en-US" sz="4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難を乗り越えて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宿命転換</a:t>
            </a:r>
            <a:endParaRPr lang="ja-JP" altLang="en-US" sz="4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深き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信心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で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大境涯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へ飛躍</a:t>
            </a:r>
          </a:p>
        </p:txBody>
      </p:sp>
      <p:sp>
        <p:nvSpPr>
          <p:cNvPr id="8196" name="AutoShape 4">
            <a:extLst>
              <a:ext uri="{FF2B5EF4-FFF2-40B4-BE49-F238E27FC236}">
                <a16:creationId xmlns:a16="http://schemas.microsoft.com/office/drawing/2014/main" id="{4BFF9E23-7C7F-BB05-15E3-FE653EE5D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725144"/>
            <a:ext cx="7924800" cy="14478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勇気と挑戦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で試練を乗り越え</a:t>
            </a:r>
          </a:p>
          <a:p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栄光と勝利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の人生へ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  <p:bldP spid="8196" grpId="0" animBg="1" autoUpdateAnimBg="0"/>
    </p:bldLst>
  </p:timing>
</p:sld>
</file>

<file path=ppt/theme/theme1.xml><?xml version="1.0" encoding="utf-8"?>
<a:theme xmlns:a="http://schemas.openxmlformats.org/drawingml/2006/main" name="aa三色8">
  <a:themeElements>
    <a:clrScheme name="aa三色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a三色8">
      <a:majorFont>
        <a:latin typeface="Times"/>
        <a:ea typeface="Osaka"/>
        <a:cs typeface=""/>
      </a:majorFont>
      <a:minorFont>
        <a:latin typeface="Times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  <a:ea typeface="Osaka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  <a:ea typeface="Osaka" charset="-128"/>
          </a:defRPr>
        </a:defPPr>
      </a:lstStyle>
    </a:lnDef>
  </a:objectDefaults>
  <a:extraClrSchemeLst>
    <a:extraClrScheme>
      <a:clrScheme name="aa三色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三色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98:Templates:プレゼンテーション デザイン:aa三色8</Template>
  <TotalTime>325</TotalTime>
  <Words>249</Words>
  <Application>Microsoft Office PowerPoint</Application>
  <PresentationFormat>画面に合わせる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Osaka</vt:lpstr>
      <vt:lpstr>Arial</vt:lpstr>
      <vt:lpstr>Times</vt:lpstr>
      <vt:lpstr>aa三色8</vt:lpstr>
      <vt:lpstr>PowerPoint プレゼンテーション</vt:lpstr>
      <vt:lpstr>兄弟抄</vt:lpstr>
      <vt:lpstr>背景と大意</vt:lpstr>
      <vt:lpstr>転重軽受</vt:lpstr>
      <vt:lpstr>「転重軽受」と「難」</vt:lpstr>
      <vt:lpstr>難は試金石</vt:lpstr>
      <vt:lpstr>指導より</vt:lpstr>
    </vt:vector>
  </TitlesOfParts>
  <Company>Shinko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タイトルなし</dc:title>
  <dc:creator>Ohishi</dc:creator>
  <cp:lastModifiedBy>哲男 大石</cp:lastModifiedBy>
  <cp:revision>55</cp:revision>
  <dcterms:created xsi:type="dcterms:W3CDTF">2005-01-13T06:43:46Z</dcterms:created>
  <dcterms:modified xsi:type="dcterms:W3CDTF">2025-04-07T11:13:21Z</dcterms:modified>
</cp:coreProperties>
</file>