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70" r:id="rId4"/>
    <p:sldId id="273" r:id="rId5"/>
    <p:sldId id="276" r:id="rId6"/>
    <p:sldId id="278" r:id="rId7"/>
    <p:sldId id="280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93419"/>
    <a:srgbClr val="CCECFF"/>
    <a:srgbClr val="009900"/>
    <a:srgbClr val="00CC00"/>
    <a:srgbClr val="0000CC"/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2D3909B8-7E9A-4015-937A-03A0A192B420}"/>
    <pc:docChg chg="modSld">
      <pc:chgData name="哲男 大石" userId="0fd18d6aeeef4450" providerId="LiveId" clId="{2D3909B8-7E9A-4015-937A-03A0A192B420}" dt="2025-03-10T05:40:12.221" v="346" actId="207"/>
      <pc:docMkLst>
        <pc:docMk/>
      </pc:docMkLst>
      <pc:sldChg chg="modSp mod">
        <pc:chgData name="哲男 大石" userId="0fd18d6aeeef4450" providerId="LiveId" clId="{2D3909B8-7E9A-4015-937A-03A0A192B420}" dt="2025-03-10T05:20:49.372" v="2" actId="20577"/>
        <pc:sldMkLst>
          <pc:docMk/>
          <pc:sldMk cId="0" sldId="256"/>
        </pc:sldMkLst>
        <pc:spChg chg="mod">
          <ac:chgData name="哲男 大石" userId="0fd18d6aeeef4450" providerId="LiveId" clId="{2D3909B8-7E9A-4015-937A-03A0A192B420}" dt="2025-03-10T05:20:49.372" v="2" actId="20577"/>
          <ac:spMkLst>
            <pc:docMk/>
            <pc:sldMk cId="0" sldId="256"/>
            <ac:spMk id="2052" creationId="{E95CE1E1-983C-B580-0346-89E7FF8E4AE9}"/>
          </ac:spMkLst>
        </pc:spChg>
      </pc:sldChg>
      <pc:sldChg chg="modSp mod modAnim">
        <pc:chgData name="哲男 大石" userId="0fd18d6aeeef4450" providerId="LiveId" clId="{2D3909B8-7E9A-4015-937A-03A0A192B420}" dt="2025-03-10T05:40:12.221" v="346" actId="207"/>
        <pc:sldMkLst>
          <pc:docMk/>
          <pc:sldMk cId="0" sldId="280"/>
        </pc:sldMkLst>
        <pc:spChg chg="mod">
          <ac:chgData name="哲男 大石" userId="0fd18d6aeeef4450" providerId="LiveId" clId="{2D3909B8-7E9A-4015-937A-03A0A192B420}" dt="2025-03-10T05:26:51.273" v="154" actId="1035"/>
          <ac:spMkLst>
            <pc:docMk/>
            <pc:sldMk cId="0" sldId="280"/>
            <ac:spMk id="32770" creationId="{EF90B12C-B5B0-03A1-D3C5-24172F1AD13D}"/>
          </ac:spMkLst>
        </pc:spChg>
        <pc:spChg chg="mod">
          <ac:chgData name="哲男 大石" userId="0fd18d6aeeef4450" providerId="LiveId" clId="{2D3909B8-7E9A-4015-937A-03A0A192B420}" dt="2025-03-10T05:27:29.718" v="171" actId="14100"/>
          <ac:spMkLst>
            <pc:docMk/>
            <pc:sldMk cId="0" sldId="280"/>
            <ac:spMk id="32771" creationId="{7CE38BF3-899D-62E3-E342-146B163CEF0D}"/>
          </ac:spMkLst>
        </pc:spChg>
        <pc:spChg chg="mod">
          <ac:chgData name="哲男 大石" userId="0fd18d6aeeef4450" providerId="LiveId" clId="{2D3909B8-7E9A-4015-937A-03A0A192B420}" dt="2025-03-10T05:40:12.221" v="346" actId="207"/>
          <ac:spMkLst>
            <pc:docMk/>
            <pc:sldMk cId="0" sldId="280"/>
            <ac:spMk id="32772" creationId="{7E7C3740-1AB8-8806-5E59-9A77FED0EE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D871EEEF-5DC8-FD7B-9EB9-2D8A45C1CB85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38349073-0E23-5B11-7BA8-67C39BAEC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:a16="http://schemas.microsoft.com/office/drawing/2014/main" id="{5C1C5045-6912-601C-EB2B-B3DEEB0F9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49E29DD2-8EAD-B43D-F25C-5CB8BA6C7107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C608A18-330F-F81C-D0C7-5A302524DA0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3921BE8C-24F4-C313-F3D6-C74F843857C8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BF455691-7D1B-14E2-184A-F53999B838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669229D0-E711-BD4A-C54A-8AD625B9E7D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6EB8167-5F1F-4D4B-972B-B705FF9BAE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213CF2-D437-0BD2-7B52-57424FEA8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0156DC-D56A-5B0E-D12A-9E33527E5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847C8A-74BF-487E-496A-E746EFA8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2C5214-DD91-F4C6-28F8-16D1F6F0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46E52-D78C-8202-29B3-7C7B0F83C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81058-4B67-44DA-B776-4F5844631C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316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590583B-3B14-EF57-5441-AEF67B5C9A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D3BDB0-7396-83AF-0A36-D26A3FF2A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912844-3330-B724-34D4-8302EEC2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9383DE-0ECF-FBC1-A346-783C009B9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C8537-99F3-A4FD-A83A-9F57C322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58D76-107F-484E-A9DA-AE4EC0601A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5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739B2A-0AF7-E7F9-9A3B-EEE343384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900ACA-123C-8090-94D2-4B33800C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18927A-C37B-C154-D351-E80E45A5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E62C0E-B184-05E2-2504-4452B941A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D264FD-7830-D65C-894C-E02F03B6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AC25E-217D-4385-869B-6C67337E22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182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C7733-FE28-44A6-568D-0D8515444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85CE90-FD61-771D-1358-A4034A12E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732EAE-5E7A-25C9-4C51-B3060EB60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401F8D-EE0C-5F3A-A85D-1FBDB57D3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F752BB-CD45-BFBA-168E-54CF1F5D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61A30-13D4-4892-A433-C05D0BF55B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44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AF7F9-69D3-B55D-211A-FC288CCF3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C524AF-55FD-ADB2-5CAD-CD766A491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9B1643-72DF-84EC-F1AB-B6634DDE4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392721-7D47-7565-4FD1-DA45EFAD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180770-D72C-D26E-17EF-E409190E4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41BE23-1A52-7FE6-59EB-242EF4FB7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75811-4033-4F6C-A472-A456676255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007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61CA58-8DAB-1BE5-6571-63FE6065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DB0613-A69A-2F79-D01C-87B9C937D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E3F8E9-BD7E-7B29-DF7A-B0DD09F6B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C7B0AD6-F8BB-86BC-D760-0F7232A21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DC0705-8690-4204-8611-B6AFE4F05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FF78C69-52FE-C07A-E57B-7FAAAA354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31734B9-3AAA-448E-485F-BBBD2DD89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6FD1FF0-BD8E-DCC8-5325-5FD533EA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A147D-69CD-4AF6-86EF-80F7E8200F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99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D4256-FBC3-9914-F094-4B823FE3F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FDE960-FE9B-26BB-E111-5780E3B1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118E05A-4BD2-6B1E-FA52-6C1128A7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8EB0C3-5902-D3E2-D20A-D5A813D9D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F82C6-08AC-438C-9908-2D10D9AA30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484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BE6FB4-D2F7-C38A-EBE5-A0BF9D619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60B66F-5B65-60E4-9958-B4B3C13D2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5F9987-9AEF-D5FE-3142-9F2DAD20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E1297-688D-4B9E-A200-F445282056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9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AC5D34-1804-485C-7BEB-907EB67A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CE97B6-3144-38CB-01DD-9BD6DBA2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B03A3-7293-653F-5A4C-C87774452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956D3-18CF-B0BB-708C-3FC80A9D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67D9CF-AE76-BF66-0E72-1E20C859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18F164-9DE0-1E98-F2B4-2DE36AD6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4C9ED-4085-4F73-82F6-05A064E6D5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176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10BAB-07BA-EDD3-B44B-F68886D6D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BCC30A-3635-CFF2-C1B7-83AA564CB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E76BF9-11E8-B025-B53E-4F8337BC7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CB899-0A57-5CD6-8091-1234B7B34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66EA3E-36C2-5167-E71B-4CEB10D7F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4FF9E1-DB45-4EBB-E3D1-4D9CCAB3D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865D1-BE31-475B-9C33-91E3DA9F08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727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C3127BE5-6918-9A50-3205-5A44D1750D70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4E5F69F4-546D-C50C-0E4F-1A7842917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:a16="http://schemas.microsoft.com/office/drawing/2014/main" id="{9FBD93F9-C822-A3AB-AD07-11703E55F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2ED6601B-9B02-A7F1-DE4E-9D03EB4A3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C1374942-120D-D74A-5C27-98BB574E6C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0BFBD992-C666-CF8A-3DBD-D07FDAFF0D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A4FB751F-06B2-6DF3-1CBF-930251A49F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97966187-D9B8-44FA-9F13-1F513DC46EB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3DA12A0D-F232-DA45-AB40-659F3740F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63A366F-6D58-9DBD-040E-8E97C670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C7AF8E6-03AD-1A4F-99E3-35072F87494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934200" cy="12954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上野尼御前御返事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CBFD005-7B46-3CAD-FC1A-FA37BEE215A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9906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E95CE1E1-983C-B580-0346-89E7FF8E4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38200"/>
            <a:ext cx="340189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３月度座談会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7372D7C-28F6-38B8-973D-1460A096F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4495800" cy="9144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61AFC1-A988-2F58-1CC1-CEBA580F8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95400"/>
            <a:ext cx="8686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弘安３年　５９歳　在身延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対告衆：上野尼御前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亡父松野入道殿の命日に御供養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烏竜と遺竜の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孝養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と父子の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即身成仏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」の法門を明かす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信心の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が最高の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追善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217D49C-ACA9-7D57-E015-CB64E0E97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  <a:noFill/>
          <a:ln/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妙法の即身成仏</a:t>
            </a:r>
          </a:p>
        </p:txBody>
      </p:sp>
      <p:sp>
        <p:nvSpPr>
          <p:cNvPr id="25603" name="AutoShape 3">
            <a:extLst>
              <a:ext uri="{FF2B5EF4-FFF2-40B4-BE49-F238E27FC236}">
                <a16:creationId xmlns:a16="http://schemas.microsoft.com/office/drawing/2014/main" id="{FEF5A9C0-C29A-EAF0-D66D-4D54E4DA8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76600"/>
            <a:ext cx="7467600" cy="1828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手に取る</a:t>
            </a:r>
            <a:r>
              <a:rPr lang="ja-JP" altLang="en-US" sz="4800" b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⇒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信受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する</a:t>
            </a:r>
          </a:p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口に唱える</a:t>
            </a:r>
            <a:r>
              <a:rPr lang="ja-JP" altLang="en-US" sz="4800" b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⇒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唱題と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行動</a:t>
            </a: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4EF9C71E-ABA6-25AA-F416-08984D3CA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32766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手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に取る</a:t>
            </a:r>
          </a:p>
          <a:p>
            <a:pPr algn="ctr"/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口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に唱える</a:t>
            </a: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BD01BDDE-DDBD-2DA0-E657-6A60CD64A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410200"/>
            <a:ext cx="75438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無二の信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の根本</a:t>
            </a:r>
            <a:endParaRPr lang="ja-JP" altLang="en-US" sz="48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6" name="AutoShape 6">
            <a:extLst>
              <a:ext uri="{FF2B5EF4-FFF2-40B4-BE49-F238E27FC236}">
                <a16:creationId xmlns:a16="http://schemas.microsoft.com/office/drawing/2014/main" id="{947FB5AA-B8CC-0B3A-FF17-C60763AE4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524000"/>
            <a:ext cx="4572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0B238025-6165-3C46-B998-3354F7EC8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219200"/>
            <a:ext cx="37338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ただちに</a:t>
            </a:r>
          </a:p>
          <a:p>
            <a:pPr algn="ctr"/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になる</a:t>
            </a:r>
            <a:endParaRPr lang="ja-JP" altLang="en-US" sz="48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build="p" animBg="1" autoUpdateAnimBg="0"/>
      <p:bldP spid="2560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88722E7-C794-CEDE-CC6B-EED3C060D9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天月と水の影</a:t>
            </a:r>
          </a:p>
        </p:txBody>
      </p:sp>
      <p:sp>
        <p:nvSpPr>
          <p:cNvPr id="28675" name="AutoShape 3">
            <a:extLst>
              <a:ext uri="{FF2B5EF4-FFF2-40B4-BE49-F238E27FC236}">
                <a16:creationId xmlns:a16="http://schemas.microsoft.com/office/drawing/2014/main" id="{1B411C66-C9EE-9B47-53E6-A5289ACEA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35814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題目を唱える</a:t>
            </a:r>
          </a:p>
          <a:p>
            <a:pPr algn="ctr"/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瞬時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id="{F32D9B97-8398-6FC6-0526-C053CFB3A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19200"/>
            <a:ext cx="3810000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天に月が出る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水に月が映る</a:t>
            </a:r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04132C19-161C-155A-607E-25CF62F93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2192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8" name="AutoShape 6">
            <a:extLst>
              <a:ext uri="{FF2B5EF4-FFF2-40B4-BE49-F238E27FC236}">
                <a16:creationId xmlns:a16="http://schemas.microsoft.com/office/drawing/2014/main" id="{0B228322-E4C8-B2F9-A7E6-4FB2E917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8153400" cy="1600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仏法の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因果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倶時</a:t>
            </a:r>
          </a:p>
          <a:p>
            <a:pPr algn="ctr"/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への道・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心の変革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は瞬時に</a:t>
            </a: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97DAE6E1-1A63-CFF0-9E54-78BCBEBD6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1600"/>
            <a:ext cx="7772400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常に我が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磨き続け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よ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6" grpId="0" animBg="1" autoUpdateAnimBg="0"/>
      <p:bldP spid="28678" grpId="0" animBg="1" autoUpdateAnimBg="0"/>
      <p:bldP spid="2867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3B50CE6-3644-5DEF-4E65-C441B541C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成仏せざること無し</a:t>
            </a:r>
          </a:p>
        </p:txBody>
      </p:sp>
      <p:sp>
        <p:nvSpPr>
          <p:cNvPr id="30723" name="AutoShape 3">
            <a:extLst>
              <a:ext uri="{FF2B5EF4-FFF2-40B4-BE49-F238E27FC236}">
                <a16:creationId xmlns:a16="http://schemas.microsoft.com/office/drawing/2014/main" id="{4C307655-FDB1-7B1C-123C-C3FB03977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8305800" cy="838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一人もかけず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仏になると申す文</a:t>
            </a:r>
          </a:p>
        </p:txBody>
      </p:sp>
      <p:sp>
        <p:nvSpPr>
          <p:cNvPr id="30725" name="AutoShape 5">
            <a:extLst>
              <a:ext uri="{FF2B5EF4-FFF2-40B4-BE49-F238E27FC236}">
                <a16:creationId xmlns:a16="http://schemas.microsoft.com/office/drawing/2014/main" id="{FA29991B-2A0E-62D3-50B2-8923630A8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572000"/>
            <a:ext cx="7848600" cy="1676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断じて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あきらめるな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！！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弱き自己を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乗越え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幸福境涯へ</a:t>
            </a:r>
          </a:p>
        </p:txBody>
      </p:sp>
      <p:sp>
        <p:nvSpPr>
          <p:cNvPr id="30727" name="AutoShape 7">
            <a:extLst>
              <a:ext uri="{FF2B5EF4-FFF2-40B4-BE49-F238E27FC236}">
                <a16:creationId xmlns:a16="http://schemas.microsoft.com/office/drawing/2014/main" id="{FE1E4704-3777-BD51-8787-50D794507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438400"/>
            <a:ext cx="27432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聞く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経を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持つ</a:t>
            </a:r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id="{E6E3F1A4-D84F-E89A-FD93-6CFC33C07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438400"/>
            <a:ext cx="44196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無二の信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妙法を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信受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する</a:t>
            </a:r>
          </a:p>
        </p:txBody>
      </p:sp>
      <p:sp>
        <p:nvSpPr>
          <p:cNvPr id="30729" name="AutoShape 9">
            <a:extLst>
              <a:ext uri="{FF2B5EF4-FFF2-40B4-BE49-F238E27FC236}">
                <a16:creationId xmlns:a16="http://schemas.microsoft.com/office/drawing/2014/main" id="{B784F121-61C2-5FC3-F755-61FF13FEF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819400"/>
            <a:ext cx="457200" cy="8382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nimBg="1" autoUpdateAnimBg="0"/>
      <p:bldP spid="30725" grpId="0" build="p" animBg="1" autoUpdateAnimBg="0"/>
      <p:bldP spid="30727" grpId="0" build="p" animBg="1" autoUpdateAnimBg="0"/>
      <p:bldP spid="30728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90B12C-B5B0-03A1-D3C5-24172F1AD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16632"/>
            <a:ext cx="6629400" cy="914400"/>
          </a:xfrm>
        </p:spPr>
        <p:txBody>
          <a:bodyPr/>
          <a:lstStyle/>
          <a:p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CE38BF3-899D-62E3-E342-146B163CE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9144000" cy="3744416"/>
          </a:xfrm>
        </p:spPr>
        <p:txBody>
          <a:bodyPr/>
          <a:lstStyle/>
          <a:p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口に妙法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を唱え、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五体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を使って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に動く人は、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即座に仏に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成ると仰せである。</a:t>
            </a:r>
          </a:p>
          <a:p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広布に祈り戦う、今の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一念の因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に、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幸福と勝利の果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は厳然と輝いている</a:t>
            </a: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7E7C3740-1AB8-8806-5E59-9A77FED0E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4941168"/>
            <a:ext cx="7776864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万人成仏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の大法を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歓喜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で語れ</a:t>
            </a:r>
          </a:p>
          <a:p>
            <a:pPr algn="ctr" eaLnBrk="0" hangingPunct="0"/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華の如く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使命の大輪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を咲そう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13698</TotalTime>
  <Words>243</Words>
  <Application>Microsoft Office PowerPoint</Application>
  <PresentationFormat>画面に合わせる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Times New Roman</vt:lpstr>
      <vt:lpstr>ＭＳ Ｐゴシック</vt:lpstr>
      <vt:lpstr>Arial</vt:lpstr>
      <vt:lpstr>Wingdings</vt:lpstr>
      <vt:lpstr>ＭＳ Ｐ明朝</vt:lpstr>
      <vt:lpstr>Soaring</vt:lpstr>
      <vt:lpstr>PowerPoint プレゼンテーション</vt:lpstr>
      <vt:lpstr>上野尼御前御返事</vt:lpstr>
      <vt:lpstr>背景と大意</vt:lpstr>
      <vt:lpstr>妙法の即身成仏</vt:lpstr>
      <vt:lpstr>天月と水の影</vt:lpstr>
      <vt:lpstr>成仏せざること無し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哲男 大石</cp:lastModifiedBy>
  <cp:revision>610</cp:revision>
  <dcterms:created xsi:type="dcterms:W3CDTF">2006-08-27T10:41:00Z</dcterms:created>
  <dcterms:modified xsi:type="dcterms:W3CDTF">2025-03-10T05:40:25Z</dcterms:modified>
</cp:coreProperties>
</file>