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93419"/>
    <a:srgbClr val="CCECFF"/>
    <a:srgbClr val="009900"/>
    <a:srgbClr val="00CC00"/>
    <a:srgbClr val="0000CC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22DF4711-0001-47E5-ACB5-7BE83EF45C02}"/>
    <pc:docChg chg="modSld">
      <pc:chgData name="哲男 大石" userId="0fd18d6aeeef4450" providerId="LiveId" clId="{22DF4711-0001-47E5-ACB5-7BE83EF45C02}" dt="2025-02-07T05:37:14.821" v="124" actId="1036"/>
      <pc:docMkLst>
        <pc:docMk/>
      </pc:docMkLst>
      <pc:sldChg chg="modSp mod modAnim">
        <pc:chgData name="哲男 大石" userId="0fd18d6aeeef4450" providerId="LiveId" clId="{22DF4711-0001-47E5-ACB5-7BE83EF45C02}" dt="2025-02-07T05:37:14.821" v="124" actId="1036"/>
        <pc:sldMkLst>
          <pc:docMk/>
          <pc:sldMk cId="0" sldId="264"/>
        </pc:sldMkLst>
        <pc:spChg chg="mod">
          <ac:chgData name="哲男 大石" userId="0fd18d6aeeef4450" providerId="LiveId" clId="{22DF4711-0001-47E5-ACB5-7BE83EF45C02}" dt="2025-02-07T05:34:47.619" v="74" actId="1035"/>
          <ac:spMkLst>
            <pc:docMk/>
            <pc:sldMk cId="0" sldId="264"/>
            <ac:spMk id="11266" creationId="{2260F6FC-EDC7-AFA9-E9CC-0A603D607F67}"/>
          </ac:spMkLst>
        </pc:spChg>
        <pc:spChg chg="mod">
          <ac:chgData name="哲男 大石" userId="0fd18d6aeeef4450" providerId="LiveId" clId="{22DF4711-0001-47E5-ACB5-7BE83EF45C02}" dt="2025-02-07T05:36:44.577" v="122" actId="20577"/>
          <ac:spMkLst>
            <pc:docMk/>
            <pc:sldMk cId="0" sldId="264"/>
            <ac:spMk id="11267" creationId="{63FAE74F-9F6D-6BD3-910F-96F21EBC54A6}"/>
          </ac:spMkLst>
        </pc:spChg>
        <pc:spChg chg="mod">
          <ac:chgData name="哲男 大石" userId="0fd18d6aeeef4450" providerId="LiveId" clId="{22DF4711-0001-47E5-ACB5-7BE83EF45C02}" dt="2025-02-07T05:37:14.821" v="124" actId="1036"/>
          <ac:spMkLst>
            <pc:docMk/>
            <pc:sldMk cId="0" sldId="264"/>
            <ac:spMk id="11268" creationId="{CA170A3A-AC08-9757-2706-3EFC02950B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>
            <a:extLst>
              <a:ext uri="{FF2B5EF4-FFF2-40B4-BE49-F238E27FC236}">
                <a16:creationId xmlns:a16="http://schemas.microsoft.com/office/drawing/2014/main" id="{63C5D26F-0CC4-E077-1934-CE2184B28BDA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1027">
              <a:extLst>
                <a:ext uri="{FF2B5EF4-FFF2-40B4-BE49-F238E27FC236}">
                  <a16:creationId xmlns:a16="http://schemas.microsoft.com/office/drawing/2014/main" id="{14DB7D71-65A1-2A24-E751-2E824E98FA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4" name="Arc 1028">
              <a:extLst>
                <a:ext uri="{FF2B5EF4-FFF2-40B4-BE49-F238E27FC236}">
                  <a16:creationId xmlns:a16="http://schemas.microsoft.com/office/drawing/2014/main" id="{0D980420-7B76-B088-8120-BF458C969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1031">
            <a:extLst>
              <a:ext uri="{FF2B5EF4-FFF2-40B4-BE49-F238E27FC236}">
                <a16:creationId xmlns:a16="http://schemas.microsoft.com/office/drawing/2014/main" id="{CB4363C9-EA26-E843-367A-FBCBC7EADC2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32">
            <a:extLst>
              <a:ext uri="{FF2B5EF4-FFF2-40B4-BE49-F238E27FC236}">
                <a16:creationId xmlns:a16="http://schemas.microsoft.com/office/drawing/2014/main" id="{29E73B5F-7D9B-6293-97CE-8AA0BEFAD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033">
            <a:extLst>
              <a:ext uri="{FF2B5EF4-FFF2-40B4-BE49-F238E27FC236}">
                <a16:creationId xmlns:a16="http://schemas.microsoft.com/office/drawing/2014/main" id="{D8D1C07B-4560-F0B0-F9A7-BAB8F8E43C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C76B12-AF6F-4CBA-BDE5-0D5FFC13BC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94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F24172-E324-C925-A9E7-DFA17E44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89DB1F-17BB-E0AE-AEAA-E30AFE045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9D04F5-B414-C131-8340-AA49F4E04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E9EE4F-C3B9-4584-ADFD-6317C7E227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993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1AB2E5-7FD3-0700-8AC5-B400559A3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9743E-3368-78E9-63FC-2A7FD59F8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D581A5-8D53-5312-6EEE-B516C9639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5835BA-6E8B-47CA-B514-AE09CABF75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897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BFEB29-0609-8CEC-1F58-6863646CD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2C321D-64E8-CE0A-02EC-0DBA1ED5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C3C8E-897B-97B9-EC36-4FDDDE65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4263E5-2243-4543-93C6-831A1D4DAD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340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64CABC-0EA4-ABB5-83E5-117CBD589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0CAA72-0B75-6D73-448B-2DE3BCEC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086E1A-114F-5C7D-57FE-E7C163332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2CDC1-77C9-46D0-B26F-6916DB2E13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229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E6B19E1-2C6B-A1B8-68B4-2B949BC0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0AB4B6-4212-9CA1-7543-946A149E4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DC8D10-3EC5-EA57-9F47-85065440F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1946D6-FD78-4068-B8E7-53F5AD5F9A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622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F79CAE-7C03-7AAF-244B-0F2194E83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A7E09F8-AF4D-12AB-C70F-09FFCE122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129D4EB-DE43-33AD-7CC2-8D0B3B359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9BABB1-58A7-437A-B9A2-5647DBB929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091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2A9483-7F7A-4BBB-472A-13B194D52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EE6C268-A5FC-6607-DD55-30DB0D0EA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EB36E0-441D-3E4F-DAFB-BACF36325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C97ED3-4A11-40F3-B266-FEA953DC63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455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34888B8-9184-5A3E-CE79-E899FC606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9FD9C3-51DD-EEAA-47B7-ABBF97899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3C7D749-B2E1-328B-D02A-0E5E00F2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CFAE5-4978-489F-806B-79CC9A9035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4103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4E7AC4-DA22-6862-B4A7-A21FCFEA0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61EC98-E0B8-0F52-2150-BBC05D2FF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B23E19-28A3-CD7C-35DE-24835772E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6D7019-FBF3-479E-B18A-E748A2CD4B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542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84377A-CACB-3195-268F-0817CC926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893575-8F12-7644-E03F-FF7739EA4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4EEBD6-AB6D-198E-C84B-46AEE81B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2E6920-542C-4C2B-BE48-322C3C2A8D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013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497B445-A206-BA81-C58D-738FE65E7A0F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C8F8ECF2-43B7-F5F2-E70A-CA84ECB9EB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5CDE13EF-D6A2-11BF-3CAF-61C049C20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3C6258D2-3D54-C3ED-AEB6-B1AE460B76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AD47AEB-27E2-D5AA-C75B-D5FB5861FA8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D17ADC0E-1A74-C2B0-6514-F493C60905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34AE1B32-8EE6-41BC-F758-D8880CFC86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1D7D8F2D-B3D3-4912-BF3D-6A987AF0B5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6C4DB220-16D3-EB4B-9DC5-552365994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>
            <a:extLst>
              <a:ext uri="{FF2B5EF4-FFF2-40B4-BE49-F238E27FC236}">
                <a16:creationId xmlns:a16="http://schemas.microsoft.com/office/drawing/2014/main" id="{984CE95C-3691-647D-7CBE-93FB145FC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FDF5744-09FF-776E-58DD-DB9C7A8A03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乙御前御消息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CB15ED6-B8B7-6897-B808-9CBFF4EDCD7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B3A4DA5B-67BB-C0D9-8272-2B8E5A258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06525"/>
            <a:ext cx="3402013" cy="7699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２月度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4D28096-02E4-FBA2-D6DD-9C488FF85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449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81140F-FF33-191F-F359-BE028A899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建治元年　５４才　　於身延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与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乙御前、母・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日妙聖人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佐渡流罪中の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弟子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への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弾圧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日妙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は鎌倉から佐渡・身延を訪問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強き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一念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が勝利の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因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となる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今一重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の強盛な信心に立て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DA6F1B2-A392-C634-D0C3-DFE2FE3191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心の固きによりて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0F26200D-8DC6-0A30-FF43-3260FDB38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486400"/>
            <a:ext cx="8153400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勝利の因は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強き一念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にあり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3F28886E-DCCC-0500-8429-0B638C266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13716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妙楽大師</a:t>
            </a:r>
          </a:p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　　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が固ければ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諸天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が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守護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する</a:t>
            </a:r>
          </a:p>
        </p:txBody>
      </p:sp>
      <p:sp>
        <p:nvSpPr>
          <p:cNvPr id="10256" name="AutoShape 16">
            <a:extLst>
              <a:ext uri="{FF2B5EF4-FFF2-40B4-BE49-F238E27FC236}">
                <a16:creationId xmlns:a16="http://schemas.microsoft.com/office/drawing/2014/main" id="{1AF41D4E-4EF7-1867-3762-554C183B8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743200"/>
            <a:ext cx="1066800" cy="381000"/>
          </a:xfrm>
          <a:prstGeom prst="downArrow">
            <a:avLst>
              <a:gd name="adj1" fmla="val 50000"/>
              <a:gd name="adj2" fmla="val 66250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58" name="AutoShape 18">
            <a:extLst>
              <a:ext uri="{FF2B5EF4-FFF2-40B4-BE49-F238E27FC236}">
                <a16:creationId xmlns:a16="http://schemas.microsoft.com/office/drawing/2014/main" id="{6F38F5C2-A868-411C-2E5F-F196AF0FA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8229600" cy="19812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心こそ大切なれ⇒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信心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の心が大切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強き信心を持てば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諸天善神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が守護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何をも恐れず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勇気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と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智慧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で強き信を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25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25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  <p:bldP spid="10255" grpId="0" animBg="1" autoUpdateAnimBg="0"/>
      <p:bldP spid="10258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ACC23B0-A43E-2527-DF6C-BAA982C56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神の守り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4DDBC505-0127-1368-41FA-FE80AB958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334000"/>
            <a:ext cx="8305800" cy="914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諸天の加護を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確信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して勝利へ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前進</a:t>
            </a: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92ACD085-EB3C-3FB9-DA06-D6579556E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600200"/>
            <a:ext cx="457200" cy="1295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A3FA4410-B1AA-FD68-3E68-4E3F06BBD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3429000" cy="2057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諸天善神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妙法実践の人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を守護する</a:t>
            </a:r>
          </a:p>
        </p:txBody>
      </p:sp>
      <p:sp>
        <p:nvSpPr>
          <p:cNvPr id="5138" name="AutoShape 18">
            <a:extLst>
              <a:ext uri="{FF2B5EF4-FFF2-40B4-BE49-F238E27FC236}">
                <a16:creationId xmlns:a16="http://schemas.microsoft.com/office/drawing/2014/main" id="{57509722-5509-7DBA-CF63-D392919DF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657600"/>
            <a:ext cx="80772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により宇宙それ自体が</a:t>
            </a:r>
          </a:p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菩薩を守護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する働きをなす</a:t>
            </a: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8F773BE8-DED5-DAA0-AC48-33F4E9848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295400"/>
            <a:ext cx="4114800" cy="1752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生命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に具わる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働き</a:t>
            </a:r>
          </a:p>
          <a:p>
            <a:pPr algn="ctr" eaLnBrk="1" hangingPunct="1">
              <a:defRPr/>
            </a:pP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宇宙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の善なる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働き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37" grpId="0" animBg="1" autoUpdateAnimBg="0"/>
      <p:bldP spid="5138" grpId="0" animBg="1" autoUpdateAnimBg="0"/>
      <p:bldP spid="513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D8DB480-2A8E-9BAF-8D27-54C0FA6DC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今一重強盛に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77A4C3-1971-4657-C34F-905018247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620000" cy="3048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今までと同じでは「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惰性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</a:p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常に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前進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への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執念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を持ち続けよ</a:t>
            </a:r>
          </a:p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月月・日日につより給へ</a:t>
            </a:r>
          </a:p>
          <a:p>
            <a:pPr eaLnBrk="1" hangingPunct="1">
              <a:defRPr/>
            </a:pP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創価三代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は前進と勝利の歴史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296AD425-B8B6-3D31-7022-3EA6593E1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724400"/>
            <a:ext cx="78486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勇気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挑戦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前進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への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執念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が不可能を可能にする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  <p:bldP spid="102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260F6FC-EDC7-AFA9-E9CC-0A603D607F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8864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まとめ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3FAE74F-9F6D-6BD3-910F-96F21EBC5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382000" cy="367240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固き信心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の心こそ勝利の</a:t>
            </a: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因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である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諸天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は妙法実践者を</a:t>
            </a: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必ず守る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強き一念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と確信が加護・</a:t>
            </a: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勝利の因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梵天・帝釈・日天・月天よ、わが身に</a:t>
            </a:r>
          </a:p>
          <a:p>
            <a:pPr marL="0" indent="0" eaLnBrk="1" hangingPunct="1">
              <a:buNone/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　　入って力を発揮せよ！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CA170A3A-AC08-9757-2706-3EFC02950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997152"/>
            <a:ext cx="8153400" cy="152819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確信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執念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で祈り動け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不可能を可能に	！諸天も加護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99CC"/>
      </a:lt1>
      <a:dk2>
        <a:srgbClr val="000000"/>
      </a:dk2>
      <a:lt2>
        <a:srgbClr val="FFFFCC"/>
      </a:lt2>
      <a:accent1>
        <a:srgbClr val="6699FF"/>
      </a:accent1>
      <a:accent2>
        <a:srgbClr val="66CCFF"/>
      </a:accent2>
      <a:accent3>
        <a:srgbClr val="FFCAE2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4768</TotalTime>
  <Words>276</Words>
  <Application>Microsoft Office PowerPoint</Application>
  <PresentationFormat>画面に合わせる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Soaring</vt:lpstr>
      <vt:lpstr>PowerPoint プレゼンテーション</vt:lpstr>
      <vt:lpstr>乙御前御消息</vt:lpstr>
      <vt:lpstr>背景と大意</vt:lpstr>
      <vt:lpstr>心の固きによりて</vt:lpstr>
      <vt:lpstr>神の守り</vt:lpstr>
      <vt:lpstr>今一重強盛に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松野殿御返事</dc:title>
  <dc:creator>ois</dc:creator>
  <cp:lastModifiedBy>哲男 大石</cp:lastModifiedBy>
  <cp:revision>226</cp:revision>
  <dcterms:created xsi:type="dcterms:W3CDTF">2006-08-27T10:41:00Z</dcterms:created>
  <dcterms:modified xsi:type="dcterms:W3CDTF">2025-02-07T05:37:21Z</dcterms:modified>
</cp:coreProperties>
</file>