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sldIdLst>
    <p:sldId id="264" r:id="rId2"/>
    <p:sldId id="257" r:id="rId3"/>
    <p:sldId id="256" r:id="rId4"/>
    <p:sldId id="266" r:id="rId5"/>
    <p:sldId id="258" r:id="rId6"/>
    <p:sldId id="265" r:id="rId7"/>
    <p:sldId id="26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99FFCC"/>
    <a:srgbClr val="FFFFFF"/>
    <a:srgbClr val="008000"/>
    <a:srgbClr val="FF6600"/>
    <a:srgbClr val="FFFF99"/>
    <a:srgbClr val="FF99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6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C2D81289-E39E-443B-B1BB-C2BA27D50DA6}"/>
    <pc:docChg chg="modSld">
      <pc:chgData name="哲男 大石" userId="0fd18d6aeeef4450" providerId="LiveId" clId="{C2D81289-E39E-443B-B1BB-C2BA27D50DA6}" dt="2025-01-15T00:21:35.214" v="60" actId="14100"/>
      <pc:docMkLst>
        <pc:docMk/>
      </pc:docMkLst>
      <pc:sldChg chg="modSp modAnim">
        <pc:chgData name="哲男 大石" userId="0fd18d6aeeef4450" providerId="LiveId" clId="{C2D81289-E39E-443B-B1BB-C2BA27D50DA6}" dt="2025-01-15T00:19:42.366" v="57" actId="207"/>
        <pc:sldMkLst>
          <pc:docMk/>
          <pc:sldMk cId="0" sldId="256"/>
        </pc:sldMkLst>
        <pc:spChg chg="mod">
          <ac:chgData name="哲男 大石" userId="0fd18d6aeeef4450" providerId="LiveId" clId="{C2D81289-E39E-443B-B1BB-C2BA27D50DA6}" dt="2025-01-15T00:19:42.366" v="57" actId="207"/>
          <ac:spMkLst>
            <pc:docMk/>
            <pc:sldMk cId="0" sldId="256"/>
            <ac:spMk id="3076" creationId="{31653E3B-04EA-102B-0E07-55130EAC92CD}"/>
          </ac:spMkLst>
        </pc:spChg>
      </pc:sldChg>
      <pc:sldChg chg="modSp">
        <pc:chgData name="哲男 大石" userId="0fd18d6aeeef4450" providerId="LiveId" clId="{C2D81289-E39E-443B-B1BB-C2BA27D50DA6}" dt="2025-01-15T00:21:35.214" v="60" actId="14100"/>
        <pc:sldMkLst>
          <pc:docMk/>
          <pc:sldMk cId="0" sldId="260"/>
        </pc:sldMkLst>
        <pc:spChg chg="mod">
          <ac:chgData name="哲男 大石" userId="0fd18d6aeeef4450" providerId="LiveId" clId="{C2D81289-E39E-443B-B1BB-C2BA27D50DA6}" dt="2025-01-15T00:21:35.214" v="60" actId="14100"/>
          <ac:spMkLst>
            <pc:docMk/>
            <pc:sldMk cId="0" sldId="260"/>
            <ac:spMk id="8195" creationId="{384B2EDA-2810-3349-D956-254CCD5139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B379B2-9769-29A0-CC60-27F2C4FD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1952B8-D5F7-4DEC-5C90-9AC763602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31A881-B997-5409-FF43-0782B40D5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0883B4-EA6D-467F-A36D-11EE54964E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298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485F9A-51A4-D323-1424-D556C814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98A38C-E3F5-5595-2516-1DC87954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B26539-58AF-321D-9489-A6331D86E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FA799B-E2A0-4428-A3C3-FA376BA81C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361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D03C0A-7AC2-C99E-C738-E9209C1B9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11B71C-618E-2D78-F46C-6DA91496E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005D3F-7139-F799-E9DB-53C4D62B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72AF1C-70D6-425A-9EAC-F14D41777E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72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880248-25B8-2C73-730F-BD5578B4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78D2F3-26D5-EB6B-5BCC-9DDFF712D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38AC5-D062-A09A-EE6A-4F2B2397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2831E4-6045-4BD7-B108-8F671F06B2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549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1BFAA1-D19E-9890-4A02-C556323E1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1B1F1F-94CA-88CB-F838-53061E0C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AAC08C-8EFA-9E11-CB8F-BD836ACF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00B857-F020-4E57-9784-6EECB5D948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47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93229B-3221-B66F-B521-1B4BA4026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15F9E0-6C47-D835-85CD-E746E11AE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8E6643-2EAF-E112-9FBA-3A507724A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E389C5-ED01-4491-A01E-8E0F3D405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551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F3442CA-8C98-3080-FBA7-01DD539DC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165971-E360-0D88-4E07-68F1CA49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460D7A8-806E-5034-7A5C-076DEE97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80D65E-FB13-4EFE-BFBF-19F7121AB7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84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F14E1C-B5CF-A19F-D03B-63B0D2EF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8D06472-2681-4FF3-437C-A60665FD1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BC56BA-6F26-99CF-6908-A3EA04AAD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94C9F3-83C4-4259-A4C6-EFE94B3552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189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C5EE027-78E0-D2AA-50BE-345F7B046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349F02-1D12-2F13-8D7E-D4D02C7F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C57C34-7050-8E7B-6D9F-8475BDBB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942505-8170-4AB4-AFDC-450A9A9B86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847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53F8EE-71B6-3F5A-F72C-13857781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8117F1-3900-7232-7608-557DBC913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3F42EF-F129-4A84-77A0-170C47DB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631F03-C301-429F-997D-727360EC46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71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B5A5FE-B295-7B45-B787-EBBFA8E8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F1AD55-16DD-1CED-88A4-C094B98A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FE18B3-A633-439C-AB7F-149B593D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63ECD3-251F-4E03-9725-EC45F64DCD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152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230BEB8-15C9-C37A-3408-EA86C6093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1102F08-672E-5482-1005-CB54E8E849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FBD324A2-1AD2-1D6A-2888-4E878C98D8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5A642AAD-45DF-D830-3F50-782F2B1DAC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D17AA4A2-6E67-7F39-823A-320F0B2C45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AE6B09D-BD52-4FF9-9B1B-7CD0C8FE9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34278D0C-034E-A1AE-0EF7-AFBC45BDF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C6FA0FE5-F260-8D2E-FF41-9E295691E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9013"/>
            <a:ext cx="9144000" cy="78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2791401D-669F-9604-CFFC-59DFBBCD3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9080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0F07CD7-4053-2582-A24F-4CDFFE5DF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8">
            <a:extLst>
              <a:ext uri="{FF2B5EF4-FFF2-40B4-BE49-F238E27FC236}">
                <a16:creationId xmlns:a16="http://schemas.microsoft.com/office/drawing/2014/main" id="{C5189FB6-7C4B-A3D7-0046-31C17ABAE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219200"/>
            <a:ext cx="7162800" cy="4343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0F7DC19-AED1-36ED-EDC4-6392190981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85925" y="2716213"/>
            <a:ext cx="5619750" cy="985837"/>
          </a:xfrm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 anchor="ctr"/>
          <a:lstStyle/>
          <a:p>
            <a:pPr eaLnBrk="1" hangingPunct="1"/>
            <a:r>
              <a:rPr lang="ja-JP" altLang="en-US" sz="5400" b="1">
                <a:solidFill>
                  <a:schemeClr val="accent2"/>
                </a:solidFill>
                <a:latin typeface="Osaka" charset="-128"/>
              </a:rPr>
              <a:t>三沢抄</a:t>
            </a:r>
            <a:endParaRPr lang="ja-JP" altLang="en-US" sz="5400">
              <a:solidFill>
                <a:schemeClr val="accent2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5706F87-5009-0319-D866-9A6E9BC722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3434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4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***</a:t>
            </a:r>
            <a:r>
              <a:rPr lang="ja-JP" altLang="en-US" sz="4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地区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04E79B0B-128F-EFEC-EB4C-37DAD984C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428750"/>
            <a:ext cx="3954463" cy="6477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１月度座談会御書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B04A8C3-64B9-2C42-C904-CA8A8D9E4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1653E3B-04EA-102B-0E07-55130EAC9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1739900"/>
            <a:ext cx="7772400" cy="39211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</p:spPr>
        <p:txBody>
          <a:bodyPr/>
          <a:lstStyle/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建治四年二月  五十七歳御作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於：身延　与三沢殿　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別名：佐前佐後抄</a:t>
            </a:r>
            <a:endParaRPr lang="en-US" altLang="ja-JP" sz="4000" b="1" dirty="0">
              <a:effectLst>
                <a:outerShdw blurRad="38100" dist="38100" dir="2700000" algn="tl">
                  <a:srgbClr val="FFFFFF"/>
                </a:outerShdw>
              </a:effectLst>
              <a:ea typeface="平成角ゴシック" charset="-128"/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既に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熱原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の門下に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迫害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が強まる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平成角ゴシック" charset="-128"/>
              </a:rPr>
              <a:t>大難にも退せぬ心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で闘い抜け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佐渡以後に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真実の大法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を明かす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>
            <a:extLst>
              <a:ext uri="{FF2B5EF4-FFF2-40B4-BE49-F238E27FC236}">
                <a16:creationId xmlns:a16="http://schemas.microsoft.com/office/drawing/2014/main" id="{0FC17B8D-E6A2-9950-E897-F5FFC6A8D7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3988" cy="735013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平成角ゴシック" charset="-128"/>
              </a:rPr>
              <a:t>太陽の仏法</a:t>
            </a:r>
          </a:p>
        </p:txBody>
      </p:sp>
      <p:sp>
        <p:nvSpPr>
          <p:cNvPr id="19467" name="AutoShape 1035">
            <a:extLst>
              <a:ext uri="{FF2B5EF4-FFF2-40B4-BE49-F238E27FC236}">
                <a16:creationId xmlns:a16="http://schemas.microsoft.com/office/drawing/2014/main" id="{C85CAD0A-0C30-6870-7BD9-7278B6D6E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719638"/>
            <a:ext cx="7334250" cy="1300162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52928" dir="2498012" algn="ctr" rotWithShape="0">
              <a:schemeClr val="tx1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大聖人の法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が顕れ</a:t>
            </a:r>
            <a:endParaRPr lang="ja-JP" alt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他の思想・宗教は力を失う</a:t>
            </a:r>
            <a:endParaRPr lang="ja-JP" alt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70" name="AutoShape 1038">
            <a:extLst>
              <a:ext uri="{FF2B5EF4-FFF2-40B4-BE49-F238E27FC236}">
                <a16:creationId xmlns:a16="http://schemas.microsoft.com/office/drawing/2014/main" id="{502EED79-03D5-9FB6-2C4E-3B679D946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412875"/>
            <a:ext cx="4894263" cy="1447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52928" dir="2498012" algn="ctr" rotWithShape="0">
              <a:schemeClr val="tx1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正法・像法の法門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論師人師の法門</a:t>
            </a:r>
          </a:p>
        </p:txBody>
      </p:sp>
      <p:sp>
        <p:nvSpPr>
          <p:cNvPr id="19471" name="AutoShape 1039">
            <a:extLst>
              <a:ext uri="{FF2B5EF4-FFF2-40B4-BE49-F238E27FC236}">
                <a16:creationId xmlns:a16="http://schemas.microsoft.com/office/drawing/2014/main" id="{3FA830CD-2707-BCC1-66EC-9139FE40F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9863"/>
            <a:ext cx="5943600" cy="2159000"/>
          </a:xfrm>
          <a:prstGeom prst="star24">
            <a:avLst>
              <a:gd name="adj" fmla="val 37500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世界を照らす太陽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南無妙法蓮華経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 animBg="1" autoUpdateAnimBg="0"/>
      <p:bldP spid="19470" grpId="0" animBg="1" autoUpdateAnimBg="0"/>
      <p:bldP spid="1947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BE1FCF6-8609-A2D5-A6D4-23D33E0FA1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一閻浮提に流布</a:t>
            </a:r>
          </a:p>
        </p:txBody>
      </p:sp>
      <p:sp>
        <p:nvSpPr>
          <p:cNvPr id="6160" name="AutoShape 16">
            <a:extLst>
              <a:ext uri="{FF2B5EF4-FFF2-40B4-BE49-F238E27FC236}">
                <a16:creationId xmlns:a16="http://schemas.microsoft.com/office/drawing/2014/main" id="{9567006A-668A-A7B0-BA4F-EBE5E4B1E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600200"/>
            <a:ext cx="7620000" cy="15240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66"/>
            </a:extrusionClr>
            <a:contourClr>
              <a:srgbClr val="FFFF66"/>
            </a:contourClr>
          </a:sp3d>
        </p:spPr>
        <p:txBody>
          <a:bodyPr wrap="none" anchor="ctr">
            <a:flatTx/>
          </a:bodyPr>
          <a:lstStyle/>
          <a:p>
            <a:pPr eaLnBrk="1" hangingPunct="1">
              <a:buSzPct val="75000"/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末法は</a:t>
            </a:r>
            <a:r>
              <a:rPr lang="ja-JP" altLang="en-US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無明の闇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の時代</a:t>
            </a:r>
          </a:p>
          <a:p>
            <a:pPr eaLnBrk="1" hangingPunct="1">
              <a:buSzPct val="75000"/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正法像法の法門では力は無い</a:t>
            </a:r>
            <a:endParaRPr lang="ja-JP" altLang="en-US" sz="4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61" name="AutoShape 17">
            <a:extLst>
              <a:ext uri="{FF2B5EF4-FFF2-40B4-BE49-F238E27FC236}">
                <a16:creationId xmlns:a16="http://schemas.microsoft.com/office/drawing/2014/main" id="{56513BE6-9746-6915-9905-68F42E391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352800"/>
            <a:ext cx="3810000" cy="14478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大聖人は大難を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勝ち越える人生</a:t>
            </a:r>
          </a:p>
        </p:txBody>
      </p:sp>
      <p:sp>
        <p:nvSpPr>
          <p:cNvPr id="6162" name="AutoShape 18">
            <a:extLst>
              <a:ext uri="{FF2B5EF4-FFF2-40B4-BE49-F238E27FC236}">
                <a16:creationId xmlns:a16="http://schemas.microsoft.com/office/drawing/2014/main" id="{51BF2C89-9361-BF8E-7D5B-B3686E3E8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33800"/>
            <a:ext cx="685800" cy="6858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63" name="AutoShape 19">
            <a:extLst>
              <a:ext uri="{FF2B5EF4-FFF2-40B4-BE49-F238E27FC236}">
                <a16:creationId xmlns:a16="http://schemas.microsoft.com/office/drawing/2014/main" id="{86A51E28-9A47-2C5A-C0D0-5FB84893A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352800"/>
            <a:ext cx="3124200" cy="16002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偉大な功力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の証明</a:t>
            </a:r>
          </a:p>
        </p:txBody>
      </p:sp>
      <p:sp>
        <p:nvSpPr>
          <p:cNvPr id="6169" name="AutoShape 25">
            <a:extLst>
              <a:ext uri="{FF2B5EF4-FFF2-40B4-BE49-F238E27FC236}">
                <a16:creationId xmlns:a16="http://schemas.microsoft.com/office/drawing/2014/main" id="{2A22F843-7919-5B88-3350-09FEE00B3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105400"/>
            <a:ext cx="7391400" cy="838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仏法は必ず</a:t>
            </a:r>
            <a:r>
              <a:rPr lang="ja-JP" altLang="en-US" sz="4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全世界に流布</a:t>
            </a:r>
            <a:endParaRPr lang="ja-JP" altLang="en-US" sz="4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61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75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75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build="p" animBg="1" autoUpdateAnimBg="0"/>
      <p:bldP spid="6161" grpId="0" animBg="1" autoUpdateAnimBg="0"/>
      <p:bldP spid="6163" grpId="0" animBg="1" autoUpdateAnimBg="0"/>
      <p:bldP spid="616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502C986-8F6D-2DE2-0D98-CCE9606A5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法門にちぎり有る人</a:t>
            </a:r>
            <a:endParaRPr lang="ja-JP" altLang="en-US" sz="4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AutoShape 4">
            <a:extLst>
              <a:ext uri="{FF2B5EF4-FFF2-40B4-BE49-F238E27FC236}">
                <a16:creationId xmlns:a16="http://schemas.microsoft.com/office/drawing/2014/main" id="{2C637899-309E-306E-341D-F4E152B38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114800"/>
            <a:ext cx="3581400" cy="1600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hlink"/>
              </a:gs>
              <a:gs pos="50000">
                <a:srgbClr val="FF7C80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の陣列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に生きる</a:t>
            </a:r>
            <a:endParaRPr lang="ja-JP" altLang="en-US" sz="4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CC6FFF03-F92D-BE57-3BF8-E1971B26D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582738"/>
            <a:ext cx="8001000" cy="2133600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1" hangingPunct="1">
              <a:lnSpc>
                <a:spcPts val="45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仏法に縁した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平成角ゴシック" charset="-128"/>
              </a:rPr>
              <a:t>深き宿縁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ea typeface="平成角ゴシック" charset="-128"/>
            </a:endParaRPr>
          </a:p>
          <a:p>
            <a:pPr eaLnBrk="1" hangingPunct="1">
              <a:lnSpc>
                <a:spcPts val="4500"/>
              </a:lnSpc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平成角ゴシック" charset="-128"/>
              </a:rPr>
              <a:t>地涌の誓い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こそ我が使命</a:t>
            </a:r>
          </a:p>
          <a:p>
            <a:pPr eaLnBrk="1" hangingPunct="1">
              <a:lnSpc>
                <a:spcPts val="45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行動の原点は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平成角ゴシック" charset="-128"/>
              </a:rPr>
              <a:t>師弟のちぎり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ea typeface="平成角ゴシック" charset="-128"/>
            </a:endParaRPr>
          </a:p>
        </p:txBody>
      </p:sp>
      <p:sp>
        <p:nvSpPr>
          <p:cNvPr id="15373" name="AutoShape 13">
            <a:extLst>
              <a:ext uri="{FF2B5EF4-FFF2-40B4-BE49-F238E27FC236}">
                <a16:creationId xmlns:a16="http://schemas.microsoft.com/office/drawing/2014/main" id="{378F7C5A-E3BB-4D81-7794-E51756815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038600"/>
            <a:ext cx="3352800" cy="160020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の人生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の軌道</a:t>
            </a:r>
          </a:p>
        </p:txBody>
      </p:sp>
      <p:sp>
        <p:nvSpPr>
          <p:cNvPr id="15374" name="AutoShape 14">
            <a:extLst>
              <a:ext uri="{FF2B5EF4-FFF2-40B4-BE49-F238E27FC236}">
                <a16:creationId xmlns:a16="http://schemas.microsoft.com/office/drawing/2014/main" id="{0DFDCA6A-D78B-D54E-2107-AB1B3256A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495800"/>
            <a:ext cx="685800" cy="914400"/>
          </a:xfrm>
          <a:custGeom>
            <a:avLst/>
            <a:gdLst>
              <a:gd name="T0" fmla="*/ 514350 w 21600"/>
              <a:gd name="T1" fmla="*/ 0 h 21600"/>
              <a:gd name="T2" fmla="*/ 0 w 21600"/>
              <a:gd name="T3" fmla="*/ 457200 h 21600"/>
              <a:gd name="T4" fmla="*/ 514350 w 21600"/>
              <a:gd name="T5" fmla="*/ 914400 h 21600"/>
              <a:gd name="T6" fmla="*/ 685800 w 21600"/>
              <a:gd name="T7" fmla="*/ 4572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53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nimBg="1" autoUpdateAnimBg="0"/>
      <p:bldP spid="15367" grpId="0" build="p" animBg="1" autoUpdateAnimBg="0"/>
      <p:bldP spid="1537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09A165D-4902-BBDA-0FF4-6D2C26CC6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98513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指導から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84B2EDA-2810-3349-D956-254CCD513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8439472" cy="2553841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大聖人の仏法は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太陽の仏法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闇が深い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時代こそ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力強い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宗教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が不可欠となる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太陽の仏法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を全世界に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49A40BFC-8D88-DA34-2B69-A87E603FB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437063"/>
            <a:ext cx="7924800" cy="14398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地域・社会・人生で</a:t>
            </a:r>
            <a:endParaRPr lang="ja-JP" altLang="en-US" sz="4400" b="1" dirty="0"/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</a:t>
            </a:r>
            <a:r>
              <a:rPr lang="ja-JP" alt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の旗・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希望</a:t>
            </a:r>
            <a:r>
              <a:rPr lang="ja-JP" alt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の光りを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nimBg="1" autoUpdateAnimBg="0"/>
      <p:bldP spid="8196" grpId="0" animBg="1" autoUpdateAnimBg="0"/>
    </p:bldLst>
  </p:timing>
</p:sld>
</file>

<file path=ppt/theme/theme1.xml><?xml version="1.0" encoding="utf-8"?>
<a:theme xmlns:a="http://schemas.openxmlformats.org/drawingml/2006/main" name="aa三色b">
  <a:themeElements>
    <a:clrScheme name="aa三色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b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lnDef>
  </a:objectDefaults>
  <a:extraClrSchemeLst>
    <a:extraClrScheme>
      <a:clrScheme name="aa三色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98:Templates:プレゼンテーション デザイン:aa三色b</Template>
  <TotalTime>1315</TotalTime>
  <Words>197</Words>
  <Application>Microsoft Office PowerPoint</Application>
  <PresentationFormat>画面に合わせる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Osaka</vt:lpstr>
      <vt:lpstr>平成角ゴシック</vt:lpstr>
      <vt:lpstr>Arial</vt:lpstr>
      <vt:lpstr>Times</vt:lpstr>
      <vt:lpstr>aa三色b</vt:lpstr>
      <vt:lpstr>PowerPoint プレゼンテーション</vt:lpstr>
      <vt:lpstr>三沢抄</vt:lpstr>
      <vt:lpstr>背景と大意</vt:lpstr>
      <vt:lpstr>太陽の仏法</vt:lpstr>
      <vt:lpstr>一閻浮提に流布</vt:lpstr>
      <vt:lpstr>法門にちぎり有る人</vt:lpstr>
      <vt:lpstr>指導から</vt:lpstr>
    </vt:vector>
  </TitlesOfParts>
  <Company>Shinko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Ohishi</dc:creator>
  <cp:lastModifiedBy>哲男 大石</cp:lastModifiedBy>
  <cp:revision>174</cp:revision>
  <dcterms:created xsi:type="dcterms:W3CDTF">2005-01-13T06:43:46Z</dcterms:created>
  <dcterms:modified xsi:type="dcterms:W3CDTF">2025-01-15T00:23:58Z</dcterms:modified>
</cp:coreProperties>
</file>