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65" r:id="rId2"/>
    <p:sldId id="256" r:id="rId3"/>
    <p:sldId id="270" r:id="rId4"/>
    <p:sldId id="273" r:id="rId5"/>
    <p:sldId id="276" r:id="rId6"/>
    <p:sldId id="278" r:id="rId7"/>
    <p:sldId id="280" r:id="rId8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00CC"/>
    <a:srgbClr val="F93419"/>
    <a:srgbClr val="000000"/>
    <a:srgbClr val="00CC00"/>
    <a:srgbClr val="CCECFF"/>
    <a:srgbClr val="0099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5133" autoAdjust="0"/>
  </p:normalViewPr>
  <p:slideViewPr>
    <p:cSldViewPr>
      <p:cViewPr varScale="1">
        <p:scale>
          <a:sx n="87" d="100"/>
          <a:sy n="87" d="100"/>
        </p:scale>
        <p:origin x="1334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6.xml"/><Relationship Id="rId1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哲男 大石" userId="0fd18d6aeeef4450" providerId="LiveId" clId="{B9CBEDA7-7BC7-45C8-AB9E-102343E9A060}"/>
    <pc:docChg chg="custSel modSld">
      <pc:chgData name="哲男 大石" userId="0fd18d6aeeef4450" providerId="LiveId" clId="{B9CBEDA7-7BC7-45C8-AB9E-102343E9A060}" dt="2024-11-08T02:22:47.477" v="2122"/>
      <pc:docMkLst>
        <pc:docMk/>
      </pc:docMkLst>
      <pc:sldChg chg="modSp mod">
        <pc:chgData name="哲男 大石" userId="0fd18d6aeeef4450" providerId="LiveId" clId="{B9CBEDA7-7BC7-45C8-AB9E-102343E9A060}" dt="2024-10-26T00:24:02.579" v="38" actId="20577"/>
        <pc:sldMkLst>
          <pc:docMk/>
          <pc:sldMk cId="0" sldId="256"/>
        </pc:sldMkLst>
        <pc:spChg chg="mod">
          <ac:chgData name="哲男 大石" userId="0fd18d6aeeef4450" providerId="LiveId" clId="{B9CBEDA7-7BC7-45C8-AB9E-102343E9A060}" dt="2024-10-26T00:24:02.579" v="38" actId="20577"/>
          <ac:spMkLst>
            <pc:docMk/>
            <pc:sldMk cId="0" sldId="256"/>
            <ac:spMk id="2050" creationId="{ECA69B86-33C7-1958-280F-E031FE11B10C}"/>
          </ac:spMkLst>
        </pc:spChg>
        <pc:spChg chg="mod">
          <ac:chgData name="哲男 大石" userId="0fd18d6aeeef4450" providerId="LiveId" clId="{B9CBEDA7-7BC7-45C8-AB9E-102343E9A060}" dt="2024-10-26T00:23:13.673" v="5" actId="20577"/>
          <ac:spMkLst>
            <pc:docMk/>
            <pc:sldMk cId="0" sldId="256"/>
            <ac:spMk id="2052" creationId="{2DED9376-CE50-7113-AE0E-A02CC83121E5}"/>
          </ac:spMkLst>
        </pc:spChg>
      </pc:sldChg>
      <pc:sldChg chg="modSp modAnim">
        <pc:chgData name="哲男 大石" userId="0fd18d6aeeef4450" providerId="LiveId" clId="{B9CBEDA7-7BC7-45C8-AB9E-102343E9A060}" dt="2024-10-26T23:18:24.925" v="514" actId="207"/>
        <pc:sldMkLst>
          <pc:docMk/>
          <pc:sldMk cId="0" sldId="270"/>
        </pc:sldMkLst>
        <pc:spChg chg="mod">
          <ac:chgData name="哲男 大石" userId="0fd18d6aeeef4450" providerId="LiveId" clId="{B9CBEDA7-7BC7-45C8-AB9E-102343E9A060}" dt="2024-10-26T23:18:24.925" v="514" actId="207"/>
          <ac:spMkLst>
            <pc:docMk/>
            <pc:sldMk cId="0" sldId="270"/>
            <ac:spMk id="22531" creationId="{F5CC5613-80BD-1C08-58DB-83ABAAD5DC40}"/>
          </ac:spMkLst>
        </pc:spChg>
      </pc:sldChg>
      <pc:sldChg chg="addSp delSp modSp mod delAnim modAnim">
        <pc:chgData name="哲男 大石" userId="0fd18d6aeeef4450" providerId="LiveId" clId="{B9CBEDA7-7BC7-45C8-AB9E-102343E9A060}" dt="2024-11-08T02:21:23.432" v="2118"/>
        <pc:sldMkLst>
          <pc:docMk/>
          <pc:sldMk cId="0" sldId="273"/>
        </pc:sldMkLst>
        <pc:spChg chg="add mod">
          <ac:chgData name="哲男 大石" userId="0fd18d6aeeef4450" providerId="LiveId" clId="{B9CBEDA7-7BC7-45C8-AB9E-102343E9A060}" dt="2024-11-08T00:04:10.398" v="1111" actId="1038"/>
          <ac:spMkLst>
            <pc:docMk/>
            <pc:sldMk cId="0" sldId="273"/>
            <ac:spMk id="2" creationId="{26BCE4C8-8E58-046F-8D8C-DC6BB0894F0C}"/>
          </ac:spMkLst>
        </pc:spChg>
        <pc:spChg chg="add mod">
          <ac:chgData name="哲男 大石" userId="0fd18d6aeeef4450" providerId="LiveId" clId="{B9CBEDA7-7BC7-45C8-AB9E-102343E9A060}" dt="2024-11-08T00:01:16.895" v="1056" actId="1037"/>
          <ac:spMkLst>
            <pc:docMk/>
            <pc:sldMk cId="0" sldId="273"/>
            <ac:spMk id="3" creationId="{A1712A9F-25C5-FA07-A822-FFB5725F175B}"/>
          </ac:spMkLst>
        </pc:spChg>
        <pc:spChg chg="del">
          <ac:chgData name="哲男 大石" userId="0fd18d6aeeef4450" providerId="LiveId" clId="{B9CBEDA7-7BC7-45C8-AB9E-102343E9A060}" dt="2024-10-27T02:51:54.579" v="812" actId="478"/>
          <ac:spMkLst>
            <pc:docMk/>
            <pc:sldMk cId="0" sldId="273"/>
            <ac:spMk id="10" creationId="{098F539C-5E98-E126-ABD2-7818D0B81DCE}"/>
          </ac:spMkLst>
        </pc:spChg>
        <pc:spChg chg="del">
          <ac:chgData name="哲男 大石" userId="0fd18d6aeeef4450" providerId="LiveId" clId="{B9CBEDA7-7BC7-45C8-AB9E-102343E9A060}" dt="2024-10-27T02:51:50.658" v="811" actId="478"/>
          <ac:spMkLst>
            <pc:docMk/>
            <pc:sldMk cId="0" sldId="273"/>
            <ac:spMk id="11" creationId="{D28A5A02-A802-3F94-4D2B-06C33C9CCA24}"/>
          </ac:spMkLst>
        </pc:spChg>
        <pc:spChg chg="mod">
          <ac:chgData name="哲男 大石" userId="0fd18d6aeeef4450" providerId="LiveId" clId="{B9CBEDA7-7BC7-45C8-AB9E-102343E9A060}" dt="2024-10-26T23:19:53.588" v="551" actId="20577"/>
          <ac:spMkLst>
            <pc:docMk/>
            <pc:sldMk cId="0" sldId="273"/>
            <ac:spMk id="25602" creationId="{57BF9C17-0623-1297-3D2E-52ADC73279A0}"/>
          </ac:spMkLst>
        </pc:spChg>
        <pc:spChg chg="mod">
          <ac:chgData name="哲男 大石" userId="0fd18d6aeeef4450" providerId="LiveId" clId="{B9CBEDA7-7BC7-45C8-AB9E-102343E9A060}" dt="2024-11-08T00:04:05.341" v="1107" actId="1036"/>
          <ac:spMkLst>
            <pc:docMk/>
            <pc:sldMk cId="0" sldId="273"/>
            <ac:spMk id="25603" creationId="{C3F077F6-500F-ACB2-7021-26F12AB82BBB}"/>
          </ac:spMkLst>
        </pc:spChg>
        <pc:spChg chg="mod">
          <ac:chgData name="哲男 大石" userId="0fd18d6aeeef4450" providerId="LiveId" clId="{B9CBEDA7-7BC7-45C8-AB9E-102343E9A060}" dt="2024-10-26T23:29:36.602" v="714" actId="1038"/>
          <ac:spMkLst>
            <pc:docMk/>
            <pc:sldMk cId="0" sldId="273"/>
            <ac:spMk id="25604" creationId="{F4FAAA19-2ADC-9D6B-C52C-01F52AFF04A1}"/>
          </ac:spMkLst>
        </pc:spChg>
        <pc:spChg chg="mod">
          <ac:chgData name="哲男 大石" userId="0fd18d6aeeef4450" providerId="LiveId" clId="{B9CBEDA7-7BC7-45C8-AB9E-102343E9A060}" dt="2024-11-08T00:04:01.310" v="1106" actId="1035"/>
          <ac:spMkLst>
            <pc:docMk/>
            <pc:sldMk cId="0" sldId="273"/>
            <ac:spMk id="25605" creationId="{1ECFE245-47A5-BEA7-770F-3B7C21BC2706}"/>
          </ac:spMkLst>
        </pc:spChg>
        <pc:spChg chg="mod">
          <ac:chgData name="哲男 大石" userId="0fd18d6aeeef4450" providerId="LiveId" clId="{B9CBEDA7-7BC7-45C8-AB9E-102343E9A060}" dt="2024-10-26T23:29:32.350" v="710" actId="1076"/>
          <ac:spMkLst>
            <pc:docMk/>
            <pc:sldMk cId="0" sldId="273"/>
            <ac:spMk id="25606" creationId="{896E96DC-89B5-9132-A6C3-A05F6BF294EE}"/>
          </ac:spMkLst>
        </pc:spChg>
        <pc:spChg chg="mod">
          <ac:chgData name="哲男 大石" userId="0fd18d6aeeef4450" providerId="LiveId" clId="{B9CBEDA7-7BC7-45C8-AB9E-102343E9A060}" dt="2024-10-26T23:31:50.800" v="775" actId="207"/>
          <ac:spMkLst>
            <pc:docMk/>
            <pc:sldMk cId="0" sldId="273"/>
            <ac:spMk id="25607" creationId="{C94A6AAD-C7CC-FCE0-8DBF-202F88F1EB37}"/>
          </ac:spMkLst>
        </pc:spChg>
      </pc:sldChg>
      <pc:sldChg chg="modSp mod">
        <pc:chgData name="哲男 大石" userId="0fd18d6aeeef4450" providerId="LiveId" clId="{B9CBEDA7-7BC7-45C8-AB9E-102343E9A060}" dt="2024-11-08T01:56:15.211" v="1588" actId="20577"/>
        <pc:sldMkLst>
          <pc:docMk/>
          <pc:sldMk cId="0" sldId="276"/>
        </pc:sldMkLst>
        <pc:spChg chg="mod">
          <ac:chgData name="哲男 大石" userId="0fd18d6aeeef4450" providerId="LiveId" clId="{B9CBEDA7-7BC7-45C8-AB9E-102343E9A060}" dt="2024-11-08T01:51:58.507" v="1548" actId="1036"/>
          <ac:spMkLst>
            <pc:docMk/>
            <pc:sldMk cId="0" sldId="276"/>
            <ac:spMk id="10" creationId="{06EC00B2-2DD2-C55B-AFE2-506A50A13C44}"/>
          </ac:spMkLst>
        </pc:spChg>
        <pc:spChg chg="mod">
          <ac:chgData name="哲男 大石" userId="0fd18d6aeeef4450" providerId="LiveId" clId="{B9CBEDA7-7BC7-45C8-AB9E-102343E9A060}" dt="2024-10-26T23:22:47.529" v="578" actId="20577"/>
          <ac:spMkLst>
            <pc:docMk/>
            <pc:sldMk cId="0" sldId="276"/>
            <ac:spMk id="28674" creationId="{2A090C89-66C5-38A4-6A8E-41094B308375}"/>
          </ac:spMkLst>
        </pc:spChg>
        <pc:spChg chg="mod">
          <ac:chgData name="哲男 大石" userId="0fd18d6aeeef4450" providerId="LiveId" clId="{B9CBEDA7-7BC7-45C8-AB9E-102343E9A060}" dt="2024-11-08T00:11:17.604" v="1211" actId="14100"/>
          <ac:spMkLst>
            <pc:docMk/>
            <pc:sldMk cId="0" sldId="276"/>
            <ac:spMk id="28675" creationId="{7BBB3890-ACAF-8DE5-FD62-3B056A6CAE85}"/>
          </ac:spMkLst>
        </pc:spChg>
        <pc:spChg chg="mod">
          <ac:chgData name="哲男 大石" userId="0fd18d6aeeef4450" providerId="LiveId" clId="{B9CBEDA7-7BC7-45C8-AB9E-102343E9A060}" dt="2024-11-08T00:14:43.757" v="1291" actId="207"/>
          <ac:spMkLst>
            <pc:docMk/>
            <pc:sldMk cId="0" sldId="276"/>
            <ac:spMk id="28676" creationId="{3FA15819-B1C3-56F4-A275-FE0C0AD62106}"/>
          </ac:spMkLst>
        </pc:spChg>
        <pc:spChg chg="mod">
          <ac:chgData name="哲男 大石" userId="0fd18d6aeeef4450" providerId="LiveId" clId="{B9CBEDA7-7BC7-45C8-AB9E-102343E9A060}" dt="2024-11-08T01:56:15.211" v="1588" actId="20577"/>
          <ac:spMkLst>
            <pc:docMk/>
            <pc:sldMk cId="0" sldId="276"/>
            <ac:spMk id="28679" creationId="{B6277FE6-D1ED-1169-8824-7F46FD5F71C9}"/>
          </ac:spMkLst>
        </pc:spChg>
        <pc:spChg chg="mod">
          <ac:chgData name="哲男 大石" userId="0fd18d6aeeef4450" providerId="LiveId" clId="{B9CBEDA7-7BC7-45C8-AB9E-102343E9A060}" dt="2024-11-08T01:55:53.434" v="1580" actId="207"/>
          <ac:spMkLst>
            <pc:docMk/>
            <pc:sldMk cId="0" sldId="276"/>
            <ac:spMk id="28682" creationId="{3EB381A8-3A1D-DEEE-FBE5-843BE074D162}"/>
          </ac:spMkLst>
        </pc:spChg>
      </pc:sldChg>
      <pc:sldChg chg="addSp delSp modSp mod delAnim modAnim">
        <pc:chgData name="哲男 大石" userId="0fd18d6aeeef4450" providerId="LiveId" clId="{B9CBEDA7-7BC7-45C8-AB9E-102343E9A060}" dt="2024-11-08T02:22:47.477" v="2122"/>
        <pc:sldMkLst>
          <pc:docMk/>
          <pc:sldMk cId="0" sldId="278"/>
        </pc:sldMkLst>
        <pc:spChg chg="add mod">
          <ac:chgData name="哲男 大石" userId="0fd18d6aeeef4450" providerId="LiveId" clId="{B9CBEDA7-7BC7-45C8-AB9E-102343E9A060}" dt="2024-11-08T02:02:59.456" v="1746" actId="1035"/>
          <ac:spMkLst>
            <pc:docMk/>
            <pc:sldMk cId="0" sldId="278"/>
            <ac:spMk id="2" creationId="{ED404A4A-5FA8-3354-AE8B-3DB4DC6AB654}"/>
          </ac:spMkLst>
        </pc:spChg>
        <pc:spChg chg="add mod">
          <ac:chgData name="哲男 大石" userId="0fd18d6aeeef4450" providerId="LiveId" clId="{B9CBEDA7-7BC7-45C8-AB9E-102343E9A060}" dt="2024-11-08T02:05:00.933" v="1800" actId="1035"/>
          <ac:spMkLst>
            <pc:docMk/>
            <pc:sldMk cId="0" sldId="278"/>
            <ac:spMk id="3" creationId="{DDBDF064-D64A-524A-878A-244AF60C7D3A}"/>
          </ac:spMkLst>
        </pc:spChg>
        <pc:spChg chg="del mod">
          <ac:chgData name="哲男 大石" userId="0fd18d6aeeef4450" providerId="LiveId" clId="{B9CBEDA7-7BC7-45C8-AB9E-102343E9A060}" dt="2024-11-08T01:43:59.938" v="1440" actId="478"/>
          <ac:spMkLst>
            <pc:docMk/>
            <pc:sldMk cId="0" sldId="278"/>
            <ac:spMk id="7" creationId="{738CAF61-1CD5-155D-0AAA-3D6691D7ADE6}"/>
          </ac:spMkLst>
        </pc:spChg>
        <pc:spChg chg="del mod">
          <ac:chgData name="哲男 大石" userId="0fd18d6aeeef4450" providerId="LiveId" clId="{B9CBEDA7-7BC7-45C8-AB9E-102343E9A060}" dt="2024-11-08T01:42:46.570" v="1406" actId="478"/>
          <ac:spMkLst>
            <pc:docMk/>
            <pc:sldMk cId="0" sldId="278"/>
            <ac:spMk id="8" creationId="{92385E69-A3A5-593B-E9E9-D835330EFC37}"/>
          </ac:spMkLst>
        </pc:spChg>
        <pc:spChg chg="mod">
          <ac:chgData name="哲男 大石" userId="0fd18d6aeeef4450" providerId="LiveId" clId="{B9CBEDA7-7BC7-45C8-AB9E-102343E9A060}" dt="2024-11-08T02:05:09.682" v="1802" actId="14100"/>
          <ac:spMkLst>
            <pc:docMk/>
            <pc:sldMk cId="0" sldId="278"/>
            <ac:spMk id="9" creationId="{FA38F48F-2CD5-BEA0-26FA-50272F31A9BD}"/>
          </ac:spMkLst>
        </pc:spChg>
        <pc:spChg chg="mod">
          <ac:chgData name="哲男 大石" userId="0fd18d6aeeef4450" providerId="LiveId" clId="{B9CBEDA7-7BC7-45C8-AB9E-102343E9A060}" dt="2024-10-26T23:23:32.675" v="607" actId="20577"/>
          <ac:spMkLst>
            <pc:docMk/>
            <pc:sldMk cId="0" sldId="278"/>
            <ac:spMk id="30722" creationId="{AA49A95A-E06F-F5C5-D0BB-6A18AA045B66}"/>
          </ac:spMkLst>
        </pc:spChg>
        <pc:spChg chg="del mod">
          <ac:chgData name="哲男 大石" userId="0fd18d6aeeef4450" providerId="LiveId" clId="{B9CBEDA7-7BC7-45C8-AB9E-102343E9A060}" dt="2024-11-08T01:43:57.345" v="1439" actId="478"/>
          <ac:spMkLst>
            <pc:docMk/>
            <pc:sldMk cId="0" sldId="278"/>
            <ac:spMk id="30725" creationId="{8801EC47-9540-6AD9-11A3-A244A016AC40}"/>
          </ac:spMkLst>
        </pc:spChg>
        <pc:spChg chg="del mod">
          <ac:chgData name="哲男 大石" userId="0fd18d6aeeef4450" providerId="LiveId" clId="{B9CBEDA7-7BC7-45C8-AB9E-102343E9A060}" dt="2024-10-26T23:33:36.070" v="788" actId="478"/>
          <ac:spMkLst>
            <pc:docMk/>
            <pc:sldMk cId="0" sldId="278"/>
            <ac:spMk id="30727" creationId="{3C47BA2F-27DC-0AAD-945B-045779C6EAFD}"/>
          </ac:spMkLst>
        </pc:spChg>
        <pc:spChg chg="mod">
          <ac:chgData name="哲男 大石" userId="0fd18d6aeeef4450" providerId="LiveId" clId="{B9CBEDA7-7BC7-45C8-AB9E-102343E9A060}" dt="2024-11-08T02:02:55.782" v="1744" actId="1035"/>
          <ac:spMkLst>
            <pc:docMk/>
            <pc:sldMk cId="0" sldId="278"/>
            <ac:spMk id="30728" creationId="{6D25F9EF-3B0E-A6EE-FB3C-7EAAF5F9B666}"/>
          </ac:spMkLst>
        </pc:spChg>
        <pc:spChg chg="mod">
          <ac:chgData name="哲男 大石" userId="0fd18d6aeeef4450" providerId="LiveId" clId="{B9CBEDA7-7BC7-45C8-AB9E-102343E9A060}" dt="2024-11-08T02:03:02.701" v="1747" actId="1035"/>
          <ac:spMkLst>
            <pc:docMk/>
            <pc:sldMk cId="0" sldId="278"/>
            <ac:spMk id="30729" creationId="{3092265E-14B5-06F3-7ACF-19D90503768F}"/>
          </ac:spMkLst>
        </pc:spChg>
      </pc:sldChg>
      <pc:sldChg chg="modSp mod modAnim">
        <pc:chgData name="哲男 大石" userId="0fd18d6aeeef4450" providerId="LiveId" clId="{B9CBEDA7-7BC7-45C8-AB9E-102343E9A060}" dt="2024-11-08T02:19:51.923" v="2116" actId="1036"/>
        <pc:sldMkLst>
          <pc:docMk/>
          <pc:sldMk cId="0" sldId="280"/>
        </pc:sldMkLst>
        <pc:spChg chg="mod">
          <ac:chgData name="哲男 大石" userId="0fd18d6aeeef4450" providerId="LiveId" clId="{B9CBEDA7-7BC7-45C8-AB9E-102343E9A060}" dt="2024-11-08T02:19:51.923" v="2116" actId="1036"/>
          <ac:spMkLst>
            <pc:docMk/>
            <pc:sldMk cId="0" sldId="280"/>
            <ac:spMk id="32771" creationId="{3604E4AA-EB07-FFF7-0EC7-DCC4945DE7DD}"/>
          </ac:spMkLst>
        </pc:spChg>
        <pc:spChg chg="mod">
          <ac:chgData name="哲男 大石" userId="0fd18d6aeeef4450" providerId="LiveId" clId="{B9CBEDA7-7BC7-45C8-AB9E-102343E9A060}" dt="2024-11-08T02:17:43.012" v="2082" actId="207"/>
          <ac:spMkLst>
            <pc:docMk/>
            <pc:sldMk cId="0" sldId="280"/>
            <ac:spMk id="32772" creationId="{F71C119C-FB62-EEF9-027D-65E07E862298}"/>
          </ac:spMkLst>
        </pc:spChg>
      </pc:sldChg>
    </pc:docChg>
  </pc:docChgLst>
  <pc:docChgLst>
    <pc:chgData name="哲男 大石" userId="0fd18d6aeeef4450" providerId="LiveId" clId="{41AF9F3A-1B6A-49B8-8825-9E53B6458452}"/>
    <pc:docChg chg="undo custSel modSld">
      <pc:chgData name="哲男 大石" userId="0fd18d6aeeef4450" providerId="LiveId" clId="{41AF9F3A-1B6A-49B8-8825-9E53B6458452}" dt="2024-12-11T14:39:04.204" v="1698" actId="14100"/>
      <pc:docMkLst>
        <pc:docMk/>
      </pc:docMkLst>
      <pc:sldChg chg="modSp mod">
        <pc:chgData name="哲男 大石" userId="0fd18d6aeeef4450" providerId="LiveId" clId="{41AF9F3A-1B6A-49B8-8825-9E53B6458452}" dt="2024-12-02T11:02:42.058" v="31" actId="20577"/>
        <pc:sldMkLst>
          <pc:docMk/>
          <pc:sldMk cId="0" sldId="256"/>
        </pc:sldMkLst>
        <pc:spChg chg="mod">
          <ac:chgData name="哲男 大石" userId="0fd18d6aeeef4450" providerId="LiveId" clId="{41AF9F3A-1B6A-49B8-8825-9E53B6458452}" dt="2024-12-02T11:02:42.058" v="31" actId="20577"/>
          <ac:spMkLst>
            <pc:docMk/>
            <pc:sldMk cId="0" sldId="256"/>
            <ac:spMk id="2050" creationId="{ECA69B86-33C7-1958-280F-E031FE11B10C}"/>
          </ac:spMkLst>
        </pc:spChg>
        <pc:spChg chg="mod">
          <ac:chgData name="哲男 大石" userId="0fd18d6aeeef4450" providerId="LiveId" clId="{41AF9F3A-1B6A-49B8-8825-9E53B6458452}" dt="2024-12-02T11:02:07.967" v="3" actId="20577"/>
          <ac:spMkLst>
            <pc:docMk/>
            <pc:sldMk cId="0" sldId="256"/>
            <ac:spMk id="2052" creationId="{2DED9376-CE50-7113-AE0E-A02CC83121E5}"/>
          </ac:spMkLst>
        </pc:spChg>
      </pc:sldChg>
      <pc:sldChg chg="modSp modAnim">
        <pc:chgData name="哲男 大石" userId="0fd18d6aeeef4450" providerId="LiveId" clId="{41AF9F3A-1B6A-49B8-8825-9E53B6458452}" dt="2024-12-02T11:20:48.641" v="364" actId="207"/>
        <pc:sldMkLst>
          <pc:docMk/>
          <pc:sldMk cId="0" sldId="270"/>
        </pc:sldMkLst>
        <pc:spChg chg="mod">
          <ac:chgData name="哲男 大石" userId="0fd18d6aeeef4450" providerId="LiveId" clId="{41AF9F3A-1B6A-49B8-8825-9E53B6458452}" dt="2024-12-02T11:20:48.641" v="364" actId="207"/>
          <ac:spMkLst>
            <pc:docMk/>
            <pc:sldMk cId="0" sldId="270"/>
            <ac:spMk id="22531" creationId="{F5CC5613-80BD-1C08-58DB-83ABAAD5DC40}"/>
          </ac:spMkLst>
        </pc:spChg>
      </pc:sldChg>
      <pc:sldChg chg="addSp delSp modSp mod addAnim delAnim modAnim">
        <pc:chgData name="哲男 大石" userId="0fd18d6aeeef4450" providerId="LiveId" clId="{41AF9F3A-1B6A-49B8-8825-9E53B6458452}" dt="2024-12-11T14:22:15.562" v="1325" actId="207"/>
        <pc:sldMkLst>
          <pc:docMk/>
          <pc:sldMk cId="0" sldId="273"/>
        </pc:sldMkLst>
        <pc:spChg chg="mod">
          <ac:chgData name="哲男 大石" userId="0fd18d6aeeef4450" providerId="LiveId" clId="{41AF9F3A-1B6A-49B8-8825-9E53B6458452}" dt="2024-12-02T11:27:35.244" v="541" actId="1035"/>
          <ac:spMkLst>
            <pc:docMk/>
            <pc:sldMk cId="0" sldId="273"/>
            <ac:spMk id="2" creationId="{26BCE4C8-8E58-046F-8D8C-DC6BB0894F0C}"/>
          </ac:spMkLst>
        </pc:spChg>
        <pc:spChg chg="mod">
          <ac:chgData name="哲男 大石" userId="0fd18d6aeeef4450" providerId="LiveId" clId="{41AF9F3A-1B6A-49B8-8825-9E53B6458452}" dt="2024-12-11T14:22:15.562" v="1325" actId="207"/>
          <ac:spMkLst>
            <pc:docMk/>
            <pc:sldMk cId="0" sldId="273"/>
            <ac:spMk id="3" creationId="{A1712A9F-25C5-FA07-A822-FFB5725F175B}"/>
          </ac:spMkLst>
        </pc:spChg>
        <pc:spChg chg="mod">
          <ac:chgData name="哲男 大石" userId="0fd18d6aeeef4450" providerId="LiveId" clId="{41AF9F3A-1B6A-49B8-8825-9E53B6458452}" dt="2024-12-02T11:23:36.210" v="394" actId="20577"/>
          <ac:spMkLst>
            <pc:docMk/>
            <pc:sldMk cId="0" sldId="273"/>
            <ac:spMk id="25602" creationId="{57BF9C17-0623-1297-3D2E-52ADC73279A0}"/>
          </ac:spMkLst>
        </pc:spChg>
        <pc:spChg chg="mod">
          <ac:chgData name="哲男 大石" userId="0fd18d6aeeef4450" providerId="LiveId" clId="{41AF9F3A-1B6A-49B8-8825-9E53B6458452}" dt="2024-12-02T11:29:11.081" v="616" actId="1035"/>
          <ac:spMkLst>
            <pc:docMk/>
            <pc:sldMk cId="0" sldId="273"/>
            <ac:spMk id="25603" creationId="{C3F077F6-500F-ACB2-7021-26F12AB82BBB}"/>
          </ac:spMkLst>
        </pc:spChg>
        <pc:spChg chg="add del mod">
          <ac:chgData name="哲男 大石" userId="0fd18d6aeeef4450" providerId="LiveId" clId="{41AF9F3A-1B6A-49B8-8825-9E53B6458452}" dt="2024-12-02T11:25:18.310" v="461" actId="1038"/>
          <ac:spMkLst>
            <pc:docMk/>
            <pc:sldMk cId="0" sldId="273"/>
            <ac:spMk id="25604" creationId="{F4FAAA19-2ADC-9D6B-C52C-01F52AFF04A1}"/>
          </ac:spMkLst>
        </pc:spChg>
        <pc:spChg chg="mod">
          <ac:chgData name="哲男 大石" userId="0fd18d6aeeef4450" providerId="LiveId" clId="{41AF9F3A-1B6A-49B8-8825-9E53B6458452}" dt="2024-12-11T14:22:10.485" v="1324" actId="207"/>
          <ac:spMkLst>
            <pc:docMk/>
            <pc:sldMk cId="0" sldId="273"/>
            <ac:spMk id="25605" creationId="{1ECFE245-47A5-BEA7-770F-3B7C21BC2706}"/>
          </ac:spMkLst>
        </pc:spChg>
        <pc:spChg chg="mod">
          <ac:chgData name="哲男 大石" userId="0fd18d6aeeef4450" providerId="LiveId" clId="{41AF9F3A-1B6A-49B8-8825-9E53B6458452}" dt="2024-12-02T11:25:07.971" v="456" actId="1036"/>
          <ac:spMkLst>
            <pc:docMk/>
            <pc:sldMk cId="0" sldId="273"/>
            <ac:spMk id="25606" creationId="{896E96DC-89B5-9132-A6C3-A05F6BF294EE}"/>
          </ac:spMkLst>
        </pc:spChg>
        <pc:spChg chg="mod">
          <ac:chgData name="哲男 大石" userId="0fd18d6aeeef4450" providerId="LiveId" clId="{41AF9F3A-1B6A-49B8-8825-9E53B6458452}" dt="2024-12-02T11:25:12.578" v="458" actId="1035"/>
          <ac:spMkLst>
            <pc:docMk/>
            <pc:sldMk cId="0" sldId="273"/>
            <ac:spMk id="25607" creationId="{C94A6AAD-C7CC-FCE0-8DBF-202F88F1EB37}"/>
          </ac:spMkLst>
        </pc:spChg>
      </pc:sldChg>
      <pc:sldChg chg="modSp mod">
        <pc:chgData name="哲男 大石" userId="0fd18d6aeeef4450" providerId="LiveId" clId="{41AF9F3A-1B6A-49B8-8825-9E53B6458452}" dt="2024-12-11T14:22:45.289" v="1327" actId="207"/>
        <pc:sldMkLst>
          <pc:docMk/>
          <pc:sldMk cId="0" sldId="276"/>
        </pc:sldMkLst>
        <pc:spChg chg="mod">
          <ac:chgData name="哲男 大石" userId="0fd18d6aeeef4450" providerId="LiveId" clId="{41AF9F3A-1B6A-49B8-8825-9E53B6458452}" dt="2024-12-02T11:30:07.374" v="640" actId="20577"/>
          <ac:spMkLst>
            <pc:docMk/>
            <pc:sldMk cId="0" sldId="276"/>
            <ac:spMk id="28674" creationId="{2A090C89-66C5-38A4-6A8E-41094B308375}"/>
          </ac:spMkLst>
        </pc:spChg>
        <pc:spChg chg="mod">
          <ac:chgData name="哲男 大石" userId="0fd18d6aeeef4450" providerId="LiveId" clId="{41AF9F3A-1B6A-49B8-8825-9E53B6458452}" dt="2024-12-02T11:37:33.091" v="916" actId="207"/>
          <ac:spMkLst>
            <pc:docMk/>
            <pc:sldMk cId="0" sldId="276"/>
            <ac:spMk id="28675" creationId="{7BBB3890-ACAF-8DE5-FD62-3B056A6CAE85}"/>
          </ac:spMkLst>
        </pc:spChg>
        <pc:spChg chg="mod">
          <ac:chgData name="哲男 大石" userId="0fd18d6aeeef4450" providerId="LiveId" clId="{41AF9F3A-1B6A-49B8-8825-9E53B6458452}" dt="2024-12-02T11:37:55.881" v="919" actId="113"/>
          <ac:spMkLst>
            <pc:docMk/>
            <pc:sldMk cId="0" sldId="276"/>
            <ac:spMk id="28676" creationId="{3FA15819-B1C3-56F4-A275-FE0C0AD62106}"/>
          </ac:spMkLst>
        </pc:spChg>
        <pc:spChg chg="mod">
          <ac:chgData name="哲男 大石" userId="0fd18d6aeeef4450" providerId="LiveId" clId="{41AF9F3A-1B6A-49B8-8825-9E53B6458452}" dt="2024-12-02T11:32:13.870" v="709" actId="1038"/>
          <ac:spMkLst>
            <pc:docMk/>
            <pc:sldMk cId="0" sldId="276"/>
            <ac:spMk id="28677" creationId="{ED2715FF-7007-01CD-0462-81E7A975A738}"/>
          </ac:spMkLst>
        </pc:spChg>
        <pc:spChg chg="mod">
          <ac:chgData name="哲男 大石" userId="0fd18d6aeeef4450" providerId="LiveId" clId="{41AF9F3A-1B6A-49B8-8825-9E53B6458452}" dt="2024-12-11T14:22:32.792" v="1326" actId="207"/>
          <ac:spMkLst>
            <pc:docMk/>
            <pc:sldMk cId="0" sldId="276"/>
            <ac:spMk id="28679" creationId="{B6277FE6-D1ED-1169-8824-7F46FD5F71C9}"/>
          </ac:spMkLst>
        </pc:spChg>
        <pc:spChg chg="mod">
          <ac:chgData name="哲男 大石" userId="0fd18d6aeeef4450" providerId="LiveId" clId="{41AF9F3A-1B6A-49B8-8825-9E53B6458452}" dt="2024-12-11T14:22:45.289" v="1327" actId="207"/>
          <ac:spMkLst>
            <pc:docMk/>
            <pc:sldMk cId="0" sldId="276"/>
            <ac:spMk id="28682" creationId="{3EB381A8-3A1D-DEEE-FBE5-843BE074D162}"/>
          </ac:spMkLst>
        </pc:spChg>
      </pc:sldChg>
      <pc:sldChg chg="modSp mod modAnim">
        <pc:chgData name="哲男 大石" userId="0fd18d6aeeef4450" providerId="LiveId" clId="{41AF9F3A-1B6A-49B8-8825-9E53B6458452}" dt="2024-12-11T14:23:24.327" v="1330" actId="207"/>
        <pc:sldMkLst>
          <pc:docMk/>
          <pc:sldMk cId="0" sldId="278"/>
        </pc:sldMkLst>
        <pc:spChg chg="mod">
          <ac:chgData name="哲男 大石" userId="0fd18d6aeeef4450" providerId="LiveId" clId="{41AF9F3A-1B6A-49B8-8825-9E53B6458452}" dt="2024-12-11T14:23:04.629" v="1328" actId="207"/>
          <ac:spMkLst>
            <pc:docMk/>
            <pc:sldMk cId="0" sldId="278"/>
            <ac:spMk id="2" creationId="{ED404A4A-5FA8-3354-AE8B-3DB4DC6AB654}"/>
          </ac:spMkLst>
        </pc:spChg>
        <pc:spChg chg="mod">
          <ac:chgData name="哲男 大石" userId="0fd18d6aeeef4450" providerId="LiveId" clId="{41AF9F3A-1B6A-49B8-8825-9E53B6458452}" dt="2024-12-02T11:53:34.988" v="1203" actId="14100"/>
          <ac:spMkLst>
            <pc:docMk/>
            <pc:sldMk cId="0" sldId="278"/>
            <ac:spMk id="3" creationId="{DDBDF064-D64A-524A-878A-244AF60C7D3A}"/>
          </ac:spMkLst>
        </pc:spChg>
        <pc:spChg chg="mod">
          <ac:chgData name="哲男 大石" userId="0fd18d6aeeef4450" providerId="LiveId" clId="{41AF9F3A-1B6A-49B8-8825-9E53B6458452}" dt="2024-12-11T14:23:24.327" v="1330" actId="207"/>
          <ac:spMkLst>
            <pc:docMk/>
            <pc:sldMk cId="0" sldId="278"/>
            <ac:spMk id="9" creationId="{FA38F48F-2CD5-BEA0-26FA-50272F31A9BD}"/>
          </ac:spMkLst>
        </pc:spChg>
        <pc:spChg chg="mod">
          <ac:chgData name="哲男 大石" userId="0fd18d6aeeef4450" providerId="LiveId" clId="{41AF9F3A-1B6A-49B8-8825-9E53B6458452}" dt="2024-12-02T11:38:34.143" v="944" actId="20577"/>
          <ac:spMkLst>
            <pc:docMk/>
            <pc:sldMk cId="0" sldId="278"/>
            <ac:spMk id="30722" creationId="{AA49A95A-E06F-F5C5-D0BB-6A18AA045B66}"/>
          </ac:spMkLst>
        </pc:spChg>
        <pc:spChg chg="mod">
          <ac:chgData name="哲男 大石" userId="0fd18d6aeeef4450" providerId="LiveId" clId="{41AF9F3A-1B6A-49B8-8825-9E53B6458452}" dt="2024-12-02T11:47:58.621" v="1093" actId="20577"/>
          <ac:spMkLst>
            <pc:docMk/>
            <pc:sldMk cId="0" sldId="278"/>
            <ac:spMk id="30728" creationId="{6D25F9EF-3B0E-A6EE-FB3C-7EAAF5F9B666}"/>
          </ac:spMkLst>
        </pc:spChg>
        <pc:spChg chg="mod">
          <ac:chgData name="哲男 大石" userId="0fd18d6aeeef4450" providerId="LiveId" clId="{41AF9F3A-1B6A-49B8-8825-9E53B6458452}" dt="2024-12-02T11:43:15.039" v="1023" actId="1038"/>
          <ac:spMkLst>
            <pc:docMk/>
            <pc:sldMk cId="0" sldId="278"/>
            <ac:spMk id="30729" creationId="{3092265E-14B5-06F3-7ACF-19D90503768F}"/>
          </ac:spMkLst>
        </pc:spChg>
      </pc:sldChg>
      <pc:sldChg chg="modSp mod modAnim">
        <pc:chgData name="哲男 大石" userId="0fd18d6aeeef4450" providerId="LiveId" clId="{41AF9F3A-1B6A-49B8-8825-9E53B6458452}" dt="2024-12-11T14:39:04.204" v="1698" actId="14100"/>
        <pc:sldMkLst>
          <pc:docMk/>
          <pc:sldMk cId="0" sldId="280"/>
        </pc:sldMkLst>
        <pc:spChg chg="mod">
          <ac:chgData name="哲男 大石" userId="0fd18d6aeeef4450" providerId="LiveId" clId="{41AF9F3A-1B6A-49B8-8825-9E53B6458452}" dt="2024-12-11T14:33:01.428" v="1600" actId="207"/>
          <ac:spMkLst>
            <pc:docMk/>
            <pc:sldMk cId="0" sldId="280"/>
            <ac:spMk id="32771" creationId="{3604E4AA-EB07-FFF7-0EC7-DCC4945DE7DD}"/>
          </ac:spMkLst>
        </pc:spChg>
        <pc:spChg chg="mod">
          <ac:chgData name="哲男 大石" userId="0fd18d6aeeef4450" providerId="LiveId" clId="{41AF9F3A-1B6A-49B8-8825-9E53B6458452}" dt="2024-12-11T14:39:04.204" v="1698" actId="14100"/>
          <ac:spMkLst>
            <pc:docMk/>
            <pc:sldMk cId="0" sldId="280"/>
            <ac:spMk id="32772" creationId="{F71C119C-FB62-EEF9-027D-65E07E86229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CDA798D0-9533-7A78-1EDC-0ADFDE3BC6BB}"/>
              </a:ext>
            </a:extLst>
          </p:cNvPr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3" name="Freeform 3">
              <a:extLst>
                <a:ext uri="{FF2B5EF4-FFF2-40B4-BE49-F238E27FC236}">
                  <a16:creationId xmlns:a16="http://schemas.microsoft.com/office/drawing/2014/main" id="{44FF654C-8302-00A2-10E8-594B2A4A3051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>
                <a:gd name="T0" fmla="*/ 1523 w 3699"/>
                <a:gd name="T1" fmla="*/ 2611 h 2613"/>
                <a:gd name="T2" fmla="*/ 3698 w 3699"/>
                <a:gd name="T3" fmla="*/ 2612 h 2613"/>
                <a:gd name="T4" fmla="*/ 3698 w 3699"/>
                <a:gd name="T5" fmla="*/ 2228 h 2613"/>
                <a:gd name="T6" fmla="*/ 0 w 3699"/>
                <a:gd name="T7" fmla="*/ 0 h 2613"/>
                <a:gd name="T8" fmla="*/ 160 w 3699"/>
                <a:gd name="T9" fmla="*/ 118 h 2613"/>
                <a:gd name="T10" fmla="*/ 292 w 3699"/>
                <a:gd name="T11" fmla="*/ 219 h 2613"/>
                <a:gd name="T12" fmla="*/ 441 w 3699"/>
                <a:gd name="T13" fmla="*/ 347 h 2613"/>
                <a:gd name="T14" fmla="*/ 585 w 3699"/>
                <a:gd name="T15" fmla="*/ 482 h 2613"/>
                <a:gd name="T16" fmla="*/ 796 w 3699"/>
                <a:gd name="T17" fmla="*/ 711 h 2613"/>
                <a:gd name="T18" fmla="*/ 983 w 3699"/>
                <a:gd name="T19" fmla="*/ 955 h 2613"/>
                <a:gd name="T20" fmla="*/ 1119 w 3699"/>
                <a:gd name="T21" fmla="*/ 1168 h 2613"/>
                <a:gd name="T22" fmla="*/ 1238 w 3699"/>
                <a:gd name="T23" fmla="*/ 1388 h 2613"/>
                <a:gd name="T24" fmla="*/ 1331 w 3699"/>
                <a:gd name="T25" fmla="*/ 1608 h 2613"/>
                <a:gd name="T26" fmla="*/ 1400 w 3699"/>
                <a:gd name="T27" fmla="*/ 1809 h 2613"/>
                <a:gd name="T28" fmla="*/ 1447 w 3699"/>
                <a:gd name="T29" fmla="*/ 1979 h 2613"/>
                <a:gd name="T30" fmla="*/ 1490 w 3699"/>
                <a:gd name="T31" fmla="*/ 2190 h 2613"/>
                <a:gd name="T32" fmla="*/ 1511 w 3699"/>
                <a:gd name="T33" fmla="*/ 2374 h 2613"/>
                <a:gd name="T34" fmla="*/ 1523 w 3699"/>
                <a:gd name="T35" fmla="*/ 2611 h 2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4" name="Arc 4">
              <a:extLst>
                <a:ext uri="{FF2B5EF4-FFF2-40B4-BE49-F238E27FC236}">
                  <a16:creationId xmlns:a16="http://schemas.microsoft.com/office/drawing/2014/main" id="{5AE2BA18-D9AA-3EB2-BF13-7A0923B8CAED}"/>
                </a:ext>
              </a:extLst>
            </p:cNvPr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153 w 21600"/>
                <a:gd name="T1" fmla="*/ 0 h 21231"/>
                <a:gd name="T2" fmla="*/ 831 w 21600"/>
                <a:gd name="T3" fmla="*/ 526 h 21231"/>
                <a:gd name="T4" fmla="*/ 0 w 21600"/>
                <a:gd name="T5" fmla="*/ 526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7413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ja-JP" altLang="en-US" noProof="0"/>
              <a:t>マスタ タイトルの書式設定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ja-JP" altLang="en-US" noProof="0"/>
              <a:t>マスタ サブタイトルの書式設定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2B9BEEAD-22CA-9022-911D-E567B5BD33DC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4C29BF6E-751F-5A1D-7B6D-F24072D6A4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BB728C75-4380-6F89-CEAE-12EFAD202B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A9A579-95F6-4697-92D5-E9CE978E200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24222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56E6867-CFAB-F86C-8E77-682DD81DB2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F9390859-5323-B06C-3D0C-E65604076A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DA030783-1BD6-9AB3-9096-243F08B1E9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F54125-248E-45FF-8EF5-0EC3521ED33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4909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E2A3DEA-945A-2819-3A45-CEDA088DCA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1B2BB7DD-A5F8-0362-CC26-DD85858169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2BF93A4E-2EA4-C316-0AA8-0318970A7D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1BC6E6-29B1-4074-8BC6-D64BD189834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7773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D609045-123E-EAF4-71F0-BF6BE891DB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3E338955-3354-C1FC-C65C-5AB84A9E14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DD101B70-E535-9D7A-BA43-7ABEA13EEE8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E2DE43-BDDD-4C74-A8CA-7C35FCD0FD4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99612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38F2933-45FC-7A0D-9642-347E0F7B0A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7E9BA813-73CC-9EB2-FD6C-1F412D2183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E00A87BE-6CEC-8786-0685-E5B4F6C1AA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8AB89C-1C46-4C31-99D4-E28B4B0D557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80542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E2765A5-6E3B-4C16-4903-072726E44FC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870C164-01D9-BC5C-7003-46C6AC7D8E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2BCFCBB7-BDDF-5EED-C96C-AB60276E49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A8BD67-BEC8-4987-8EAA-946A187498A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47958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21F87F-ADC5-3B1E-C4BE-5A8C50F5B4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346B217-0C50-4739-0B98-9DFC0AD9BC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A1EE894-F0A5-E40A-0E88-148BD153A3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98792E-A5A1-4101-B228-AEC265DE4E4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37025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E7F39F2C-B8D3-E7E5-F679-0083B7BBCB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D32B8344-66DF-5B68-B4FB-1082BD5231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30F8E8BA-B218-CEF5-9021-83FED87965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609F1F-687E-4902-B4DE-C7D20C4F676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85847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060B5571-8236-1343-D722-FBC982E789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48267E79-8D38-7971-E0BA-43E3E3579D1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F3043CA6-8C6F-7F59-7672-84BC65E135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6743A3-47D8-472F-9877-CEFC0B19062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4514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E73959D-AF22-AC90-DD20-46D18B99D2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D5BEB9D6-C39E-D94B-0344-56428E0A8E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88ED557F-384F-9CB6-FD4F-BA6B42B2EC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571DD9-276E-4D50-AD8F-3A09FBC7FF4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5817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65DE49C-CAE2-6AE0-0EA0-01ED2BA89E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41EC3564-823D-1CB9-9FBB-680CBEBBEB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B58C8B86-7908-981C-DE26-6008A3DC84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9C150A-6602-44B4-8064-63FC17090FC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85094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B3C9214F-928B-E3FD-FC04-D4BFE3955EB6}"/>
              </a:ext>
            </a:extLst>
          </p:cNvPr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16387" name="Freeform 3">
              <a:extLst>
                <a:ext uri="{FF2B5EF4-FFF2-40B4-BE49-F238E27FC236}">
                  <a16:creationId xmlns:a16="http://schemas.microsoft.com/office/drawing/2014/main" id="{7A01A919-79F6-C22F-7DA5-24CE215BC991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>
                <a:gd name="T0" fmla="*/ 1905 w 2359"/>
                <a:gd name="T1" fmla="*/ 3312 h 3314"/>
                <a:gd name="T2" fmla="*/ 2358 w 2359"/>
                <a:gd name="T3" fmla="*/ 3313 h 3314"/>
                <a:gd name="T4" fmla="*/ 2358 w 2359"/>
                <a:gd name="T5" fmla="*/ 1437 h 3314"/>
                <a:gd name="T6" fmla="*/ 0 w 2359"/>
                <a:gd name="T7" fmla="*/ 0 h 3314"/>
                <a:gd name="T8" fmla="*/ 201 w 2359"/>
                <a:gd name="T9" fmla="*/ 150 h 3314"/>
                <a:gd name="T10" fmla="*/ 366 w 2359"/>
                <a:gd name="T11" fmla="*/ 279 h 3314"/>
                <a:gd name="T12" fmla="*/ 552 w 2359"/>
                <a:gd name="T13" fmla="*/ 441 h 3314"/>
                <a:gd name="T14" fmla="*/ 732 w 2359"/>
                <a:gd name="T15" fmla="*/ 612 h 3314"/>
                <a:gd name="T16" fmla="*/ 996 w 2359"/>
                <a:gd name="T17" fmla="*/ 903 h 3314"/>
                <a:gd name="T18" fmla="*/ 1230 w 2359"/>
                <a:gd name="T19" fmla="*/ 1212 h 3314"/>
                <a:gd name="T20" fmla="*/ 1400 w 2359"/>
                <a:gd name="T21" fmla="*/ 1482 h 3314"/>
                <a:gd name="T22" fmla="*/ 1548 w 2359"/>
                <a:gd name="T23" fmla="*/ 1761 h 3314"/>
                <a:gd name="T24" fmla="*/ 1665 w 2359"/>
                <a:gd name="T25" fmla="*/ 2040 h 3314"/>
                <a:gd name="T26" fmla="*/ 1751 w 2359"/>
                <a:gd name="T27" fmla="*/ 2295 h 3314"/>
                <a:gd name="T28" fmla="*/ 1809 w 2359"/>
                <a:gd name="T29" fmla="*/ 2511 h 3314"/>
                <a:gd name="T30" fmla="*/ 1863 w 2359"/>
                <a:gd name="T31" fmla="*/ 2778 h 3314"/>
                <a:gd name="T32" fmla="*/ 1890 w 2359"/>
                <a:gd name="T33" fmla="*/ 3012 h 3314"/>
                <a:gd name="T34" fmla="*/ 1905 w 2359"/>
                <a:gd name="T35" fmla="*/ 3312 h 3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1033" name="Arc 4">
              <a:extLst>
                <a:ext uri="{FF2B5EF4-FFF2-40B4-BE49-F238E27FC236}">
                  <a16:creationId xmlns:a16="http://schemas.microsoft.com/office/drawing/2014/main" id="{0CDC41ED-283A-B890-92CD-2BC507C83FBD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1299 w 21600"/>
                <a:gd name="T3" fmla="*/ 861 h 21600"/>
                <a:gd name="T4" fmla="*/ 0 w 21600"/>
                <a:gd name="T5" fmla="*/ 861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6389" name="Rectangle 5">
            <a:extLst>
              <a:ext uri="{FF2B5EF4-FFF2-40B4-BE49-F238E27FC236}">
                <a16:creationId xmlns:a16="http://schemas.microsoft.com/office/drawing/2014/main" id="{05EA6AE0-FAED-E3B7-3E96-C9A2FA66E5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6390" name="Rectangle 6">
            <a:extLst>
              <a:ext uri="{FF2B5EF4-FFF2-40B4-BE49-F238E27FC236}">
                <a16:creationId xmlns:a16="http://schemas.microsoft.com/office/drawing/2014/main" id="{C343F28A-8089-0649-E7DB-39F40ABED0A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1" hangingPunct="1">
              <a:defRPr kumimoji="0"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65B49D0A-C598-84AE-881F-C3DA82ADDAD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392" name="Rectangle 8">
            <a:extLst>
              <a:ext uri="{FF2B5EF4-FFF2-40B4-BE49-F238E27FC236}">
                <a16:creationId xmlns:a16="http://schemas.microsoft.com/office/drawing/2014/main" id="{D394078D-A273-7948-4107-92297752165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fld id="{12BC252F-8D3F-49CF-9D33-C7617433BA63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031" name="Rectangle 9">
            <a:extLst>
              <a:ext uri="{FF2B5EF4-FFF2-40B4-BE49-F238E27FC236}">
                <a16:creationId xmlns:a16="http://schemas.microsoft.com/office/drawing/2014/main" id="{FBFA0B00-816C-382C-9406-151AB2EFA9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l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035D95B0-C883-2ED0-E03D-F9F53AFA42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CA69B86-33C7-1958-280F-E031FE11B10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066800" y="1981200"/>
            <a:ext cx="6934200" cy="12954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6600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阿仏房御前御返事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D787D854-EA22-75CA-CD77-F10B62F3BAA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67200"/>
            <a:ext cx="6400800" cy="9906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4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＊＊地区</a:t>
            </a:r>
          </a:p>
        </p:txBody>
      </p:sp>
      <p:sp>
        <p:nvSpPr>
          <p:cNvPr id="2052" name="Text Box 4">
            <a:extLst>
              <a:ext uri="{FF2B5EF4-FFF2-40B4-BE49-F238E27FC236}">
                <a16:creationId xmlns:a16="http://schemas.microsoft.com/office/drawing/2014/main" id="{2DED9376-CE50-7113-AE0E-A02CC83121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838200"/>
            <a:ext cx="3578224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ja-JP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12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月度座談会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8F83B058-E190-0F1B-48C2-255A66DEB0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304800"/>
            <a:ext cx="4495800" cy="9144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540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背景と大意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F5CC5613-80BD-1C08-58DB-83ABAAD5DC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439416"/>
            <a:ext cx="8610600" cy="4653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建治元年：５４歳：在身延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対告衆：千日尼（阿仏房の妻）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ja-JP" altLang="en-US" sz="4400" b="1" dirty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佐渡流罪中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に入信・</a:t>
            </a:r>
            <a:r>
              <a:rPr lang="ja-JP" altLang="en-US" sz="4400" b="1" dirty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弘教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に励む</a:t>
            </a:r>
            <a:endParaRPr lang="ja-JP" altLang="en-US" sz="44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謗法の罪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への質問に答える</a:t>
            </a:r>
            <a:endParaRPr lang="ja-JP" alt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法華経を説く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人には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難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がある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ja-JP" altLang="en-US" sz="4400" b="1" dirty="0">
                <a:solidFill>
                  <a:srgbClr val="000000"/>
                </a:solidFill>
              </a:rPr>
              <a:t>「</a:t>
            </a:r>
            <a:r>
              <a:rPr lang="ja-JP" altLang="en-US" sz="4400" b="1" dirty="0">
                <a:solidFill>
                  <a:srgbClr val="FF0000"/>
                </a:solidFill>
              </a:rPr>
              <a:t>如説修行</a:t>
            </a:r>
            <a:r>
              <a:rPr lang="ja-JP" altLang="en-US" sz="4400" b="1" dirty="0">
                <a:solidFill>
                  <a:srgbClr val="000000"/>
                </a:solidFill>
              </a:rPr>
              <a:t>」の信心を御教授</a:t>
            </a:r>
            <a:endParaRPr lang="ja-JP" altLang="en-US" sz="4400" b="1" dirty="0">
              <a:solidFill>
                <a:srgbClr val="F9341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57BF9C17-0623-1297-3D2E-52ADC73279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077200" cy="8382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5400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難は必然</a:t>
            </a:r>
          </a:p>
        </p:txBody>
      </p:sp>
      <p:sp>
        <p:nvSpPr>
          <p:cNvPr id="25603" name="AutoShape 3">
            <a:extLst>
              <a:ext uri="{FF2B5EF4-FFF2-40B4-BE49-F238E27FC236}">
                <a16:creationId xmlns:a16="http://schemas.microsoft.com/office/drawing/2014/main" id="{C3F077F6-500F-ACB2-7021-26F12AB82B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6106" y="2924944"/>
            <a:ext cx="3392364" cy="1608311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男女僧尼</a:t>
            </a:r>
          </a:p>
          <a:p>
            <a:pPr algn="ctr" eaLnBrk="1" hangingPunct="1">
              <a:defRPr/>
            </a:pPr>
            <a:r>
              <a:rPr lang="ja-JP" alt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世間の人々</a:t>
            </a:r>
          </a:p>
        </p:txBody>
      </p:sp>
      <p:sp>
        <p:nvSpPr>
          <p:cNvPr id="25604" name="AutoShape 4">
            <a:extLst>
              <a:ext uri="{FF2B5EF4-FFF2-40B4-BE49-F238E27FC236}">
                <a16:creationId xmlns:a16="http://schemas.microsoft.com/office/drawing/2014/main" id="{F4FAAA19-2ADC-9D6B-C52C-01F52AFF04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572" y="1291208"/>
            <a:ext cx="3392364" cy="1201688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信心に励む</a:t>
            </a:r>
            <a:endParaRPr lang="en-US" altLang="ja-JP" sz="4800" b="1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5605" name="AutoShape 5">
            <a:extLst>
              <a:ext uri="{FF2B5EF4-FFF2-40B4-BE49-F238E27FC236}">
                <a16:creationId xmlns:a16="http://schemas.microsoft.com/office/drawing/2014/main" id="{1ECFE245-47A5-BEA7-770F-3B7C21BC27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552" y="4866928"/>
            <a:ext cx="8164014" cy="160831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末法の衆生は</a:t>
            </a:r>
            <a:r>
              <a:rPr lang="ja-JP" alt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無明</a:t>
            </a:r>
          </a:p>
          <a:p>
            <a:pPr algn="ctr" eaLnBrk="1" hangingPunct="1">
              <a:defRPr/>
            </a:pPr>
            <a:r>
              <a:rPr lang="ja-JP" alt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迫害</a:t>
            </a:r>
            <a:r>
              <a:rPr lang="ja-JP" altLang="en-US" sz="4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があるのは</a:t>
            </a:r>
            <a:r>
              <a:rPr lang="ja-JP" alt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承知</a:t>
            </a:r>
            <a:r>
              <a:rPr lang="ja-JP" altLang="en-US" sz="4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の上</a:t>
            </a:r>
          </a:p>
        </p:txBody>
      </p:sp>
      <p:sp>
        <p:nvSpPr>
          <p:cNvPr id="25606" name="AutoShape 6">
            <a:extLst>
              <a:ext uri="{FF2B5EF4-FFF2-40B4-BE49-F238E27FC236}">
                <a16:creationId xmlns:a16="http://schemas.microsoft.com/office/drawing/2014/main" id="{896E96DC-89B5-9132-A6C3-A05F6BF294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3769" y="1282080"/>
            <a:ext cx="576263" cy="1066800"/>
          </a:xfrm>
          <a:prstGeom prst="rightArrow">
            <a:avLst>
              <a:gd name="adj1" fmla="val 46722"/>
              <a:gd name="adj2" fmla="val 60417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2400"/>
          </a:p>
        </p:txBody>
      </p:sp>
      <p:sp>
        <p:nvSpPr>
          <p:cNvPr id="25607" name="AutoShape 7">
            <a:extLst>
              <a:ext uri="{FF2B5EF4-FFF2-40B4-BE49-F238E27FC236}">
                <a16:creationId xmlns:a16="http://schemas.microsoft.com/office/drawing/2014/main" id="{C94A6AAD-C7CC-FCE0-8DBF-202F88F1EB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4089" y="1124744"/>
            <a:ext cx="3551311" cy="15240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800" b="1" dirty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道理を語る</a:t>
            </a:r>
          </a:p>
          <a:p>
            <a:pPr algn="ctr" eaLnBrk="1" hangingPunct="1">
              <a:defRPr/>
            </a:pPr>
            <a:r>
              <a:rPr lang="ja-JP" alt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折伏</a:t>
            </a:r>
          </a:p>
        </p:txBody>
      </p:sp>
      <p:sp>
        <p:nvSpPr>
          <p:cNvPr id="2" name="AutoShape 6">
            <a:extLst>
              <a:ext uri="{FF2B5EF4-FFF2-40B4-BE49-F238E27FC236}">
                <a16:creationId xmlns:a16="http://schemas.microsoft.com/office/drawing/2014/main" id="{26BCE4C8-8E58-046F-8D8C-DC6BB0894F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7785" y="3284984"/>
            <a:ext cx="576263" cy="1066800"/>
          </a:xfrm>
          <a:prstGeom prst="rightArrow">
            <a:avLst>
              <a:gd name="adj1" fmla="val 46722"/>
              <a:gd name="adj2" fmla="val 60417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2400"/>
          </a:p>
        </p:txBody>
      </p:sp>
      <p:sp>
        <p:nvSpPr>
          <p:cNvPr id="3" name="AutoShape 5">
            <a:extLst>
              <a:ext uri="{FF2B5EF4-FFF2-40B4-BE49-F238E27FC236}">
                <a16:creationId xmlns:a16="http://schemas.microsoft.com/office/drawing/2014/main" id="{A1712A9F-25C5-FA07-A822-FFB5725F17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0072" y="2924944"/>
            <a:ext cx="3392364" cy="158417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必ず憎む</a:t>
            </a:r>
            <a:endParaRPr lang="en-US" altLang="ja-JP" sz="4800" b="1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 eaLnBrk="1" hangingPunct="1">
              <a:defRPr/>
            </a:pPr>
            <a:r>
              <a:rPr lang="ja-JP" alt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難</a:t>
            </a:r>
            <a:r>
              <a:rPr lang="ja-JP" altLang="en-US" sz="4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がある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2560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4" dur="500"/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9" dur="500"/>
                                        <p:tgtEl>
                                          <p:spTgt spid="256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animBg="1" autoUpdateAnimBg="0"/>
      <p:bldP spid="25604" grpId="0" animBg="1" autoUpdateAnimBg="0"/>
      <p:bldP spid="25605" grpId="0" build="p" animBg="1" autoUpdateAnimBg="0"/>
      <p:bldP spid="25606" grpId="0" animBg="1"/>
      <p:bldP spid="25607" grpId="0" animBg="1" autoUpdateAnimBg="0"/>
      <p:bldP spid="2" grpId="0" animBg="1"/>
      <p:bldP spid="3" grpId="0" build="p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2A090C89-66C5-38A4-6A8E-41094B3083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001000" cy="7620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5400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よしにくまばにくめ</a:t>
            </a:r>
          </a:p>
        </p:txBody>
      </p:sp>
      <p:sp>
        <p:nvSpPr>
          <p:cNvPr id="28675" name="AutoShape 3">
            <a:extLst>
              <a:ext uri="{FF2B5EF4-FFF2-40B4-BE49-F238E27FC236}">
                <a16:creationId xmlns:a16="http://schemas.microsoft.com/office/drawing/2014/main" id="{7BBB3890-ACAF-8DE5-FD62-3B056A6CAE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3800" y="1219199"/>
            <a:ext cx="3235324" cy="1633737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民衆救済</a:t>
            </a:r>
          </a:p>
          <a:p>
            <a:pPr algn="ctr" eaLnBrk="1" hangingPunct="1">
              <a:defRPr/>
            </a:pPr>
            <a:r>
              <a:rPr lang="ja-JP" altLang="en-US" sz="4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の</a:t>
            </a:r>
            <a:r>
              <a:rPr lang="ja-JP" alt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大慈悲</a:t>
            </a:r>
            <a:endParaRPr lang="ja-JP" altLang="en-US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8676" name="AutoShape 4">
            <a:extLst>
              <a:ext uri="{FF2B5EF4-FFF2-40B4-BE49-F238E27FC236}">
                <a16:creationId xmlns:a16="http://schemas.microsoft.com/office/drawing/2014/main" id="{3FA15819-B1C3-56F4-A275-FE0C0AD621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600" y="1219200"/>
            <a:ext cx="3200400" cy="1633736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迫害</a:t>
            </a:r>
            <a:r>
              <a:rPr lang="ja-JP" altLang="en-US" sz="4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は</a:t>
            </a:r>
          </a:p>
          <a:p>
            <a:pPr algn="ctr" eaLnBrk="1" hangingPunct="1">
              <a:defRPr/>
            </a:pPr>
            <a:r>
              <a:rPr lang="ja-JP" altLang="en-US" sz="4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承知の上</a:t>
            </a:r>
          </a:p>
        </p:txBody>
      </p:sp>
      <p:sp>
        <p:nvSpPr>
          <p:cNvPr id="28677" name="AutoShape 5">
            <a:extLst>
              <a:ext uri="{FF2B5EF4-FFF2-40B4-BE49-F238E27FC236}">
                <a16:creationId xmlns:a16="http://schemas.microsoft.com/office/drawing/2014/main" id="{ED2715FF-7007-01CD-0462-81E7A975A7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0608" y="1337320"/>
            <a:ext cx="533400" cy="1371600"/>
          </a:xfrm>
          <a:prstGeom prst="rightArrow">
            <a:avLst>
              <a:gd name="adj1" fmla="val 52315"/>
              <a:gd name="adj2" fmla="val 4872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endParaRPr lang="ja-JP" altLang="ja-JP" sz="36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8679" name="AutoShape 7">
            <a:extLst>
              <a:ext uri="{FF2B5EF4-FFF2-40B4-BE49-F238E27FC236}">
                <a16:creationId xmlns:a16="http://schemas.microsoft.com/office/drawing/2014/main" id="{B6277FE6-D1ED-1169-8824-7F46FD5F71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552" y="5508201"/>
            <a:ext cx="8282880" cy="945135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如説修行の人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である</a:t>
            </a:r>
          </a:p>
        </p:txBody>
      </p:sp>
      <p:sp>
        <p:nvSpPr>
          <p:cNvPr id="28682" name="AutoShape 10">
            <a:extLst>
              <a:ext uri="{FF2B5EF4-FFF2-40B4-BE49-F238E27FC236}">
                <a16:creationId xmlns:a16="http://schemas.microsoft.com/office/drawing/2014/main" id="{3EB381A8-3A1D-DEEE-FBE5-843BE074D1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600" y="3212975"/>
            <a:ext cx="8128000" cy="145420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釈迦・天台・妙楽・伝教・章安</a:t>
            </a:r>
          </a:p>
          <a:p>
            <a:pPr algn="ctr" eaLnBrk="1" hangingPunct="1">
              <a:defRPr/>
            </a:pP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正師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の教えを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実践</a:t>
            </a:r>
          </a:p>
        </p:txBody>
      </p:sp>
      <p:sp>
        <p:nvSpPr>
          <p:cNvPr id="10" name="AutoShape 5">
            <a:extLst>
              <a:ext uri="{FF2B5EF4-FFF2-40B4-BE49-F238E27FC236}">
                <a16:creationId xmlns:a16="http://schemas.microsoft.com/office/drawing/2014/main" id="{06EC00B2-2DD2-C55B-AFE2-506A50A13C44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4320753" y="4401889"/>
            <a:ext cx="427037" cy="1371600"/>
          </a:xfrm>
          <a:prstGeom prst="rightArrow">
            <a:avLst>
              <a:gd name="adj1" fmla="val 52315"/>
              <a:gd name="adj2" fmla="val 4872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endParaRPr lang="ja-JP" altLang="ja-JP" sz="36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animBg="1" autoUpdateAnimBg="0"/>
      <p:bldP spid="28676" grpId="0" animBg="1" autoUpdateAnimBg="0"/>
      <p:bldP spid="28677" grpId="0" animBg="1" autoUpdateAnimBg="0"/>
      <p:bldP spid="28679" grpId="0" animBg="1" autoUpdateAnimBg="0"/>
      <p:bldP spid="28682" grpId="0" animBg="1" autoUpdateAnimBg="0"/>
      <p:bldP spid="10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AA49A95A-E06F-F5C5-D0BB-6A18AA045B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143750" cy="7620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5400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如説修行</a:t>
            </a:r>
          </a:p>
        </p:txBody>
      </p:sp>
      <p:sp>
        <p:nvSpPr>
          <p:cNvPr id="30728" name="AutoShape 8">
            <a:extLst>
              <a:ext uri="{FF2B5EF4-FFF2-40B4-BE49-F238E27FC236}">
                <a16:creationId xmlns:a16="http://schemas.microsoft.com/office/drawing/2014/main" id="{6D25F9EF-3B0E-A6EE-FB3C-7EAAF5F9B6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1024" y="1412776"/>
            <a:ext cx="2607518" cy="1672059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如説修行</a:t>
            </a:r>
          </a:p>
          <a:p>
            <a:pPr algn="ctr" eaLnBrk="1" hangingPunct="1">
              <a:defRPr/>
            </a:pPr>
            <a:r>
              <a:rPr lang="ja-JP" alt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の実践</a:t>
            </a:r>
          </a:p>
        </p:txBody>
      </p:sp>
      <p:sp>
        <p:nvSpPr>
          <p:cNvPr id="30729" name="AutoShape 9">
            <a:extLst>
              <a:ext uri="{FF2B5EF4-FFF2-40B4-BE49-F238E27FC236}">
                <a16:creationId xmlns:a16="http://schemas.microsoft.com/office/drawing/2014/main" id="{3092265E-14B5-06F3-7ACF-19D9050376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944" y="1677305"/>
            <a:ext cx="457200" cy="1143000"/>
          </a:xfrm>
          <a:prstGeom prst="rightArrow">
            <a:avLst>
              <a:gd name="adj1" fmla="val 50000"/>
              <a:gd name="adj2" fmla="val 5654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2400"/>
          </a:p>
        </p:txBody>
      </p:sp>
      <p:sp>
        <p:nvSpPr>
          <p:cNvPr id="9" name="AutoShape 5">
            <a:extLst>
              <a:ext uri="{FF2B5EF4-FFF2-40B4-BE49-F238E27FC236}">
                <a16:creationId xmlns:a16="http://schemas.microsoft.com/office/drawing/2014/main" id="{FA38F48F-2CD5-BEA0-26FA-50272F31A9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9592" y="5134000"/>
            <a:ext cx="7632848" cy="1452563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仏法を語る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勇者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に恐れなし</a:t>
            </a:r>
          </a:p>
          <a:p>
            <a:pPr algn="ctr" eaLnBrk="1" hangingPunct="1">
              <a:defRPr/>
            </a:pP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「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如説修行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」の誇りを胸に</a:t>
            </a:r>
          </a:p>
        </p:txBody>
      </p:sp>
      <p:sp>
        <p:nvSpPr>
          <p:cNvPr id="2" name="AutoShape 3">
            <a:extLst>
              <a:ext uri="{FF2B5EF4-FFF2-40B4-BE49-F238E27FC236}">
                <a16:creationId xmlns:a16="http://schemas.microsoft.com/office/drawing/2014/main" id="{ED404A4A-5FA8-3354-AE8B-3DB4DC6AB6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00" y="1340768"/>
            <a:ext cx="4830564" cy="1775197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800" b="1" dirty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創価の師弟</a:t>
            </a:r>
            <a:r>
              <a:rPr lang="ja-JP" altLang="en-US" sz="4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は</a:t>
            </a:r>
            <a:endParaRPr lang="en-US" altLang="ja-JP" sz="48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 eaLnBrk="1" hangingPunct="1">
              <a:defRPr/>
            </a:pPr>
            <a:r>
              <a:rPr lang="ja-JP" alt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世界に広布推進</a:t>
            </a:r>
          </a:p>
        </p:txBody>
      </p:sp>
      <p:sp>
        <p:nvSpPr>
          <p:cNvPr id="3" name="AutoShape 7">
            <a:extLst>
              <a:ext uri="{FF2B5EF4-FFF2-40B4-BE49-F238E27FC236}">
                <a16:creationId xmlns:a16="http://schemas.microsoft.com/office/drawing/2014/main" id="{DDBDF064-D64A-524A-878A-244AF60C7D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9592" y="3356992"/>
            <a:ext cx="7272808" cy="1452563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 b="1" dirty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悪口罵詈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は最高の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名誉</a:t>
            </a:r>
            <a:endParaRPr lang="ja-JP" altLang="en-US" sz="44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 eaLnBrk="1" hangingPunct="1">
              <a:defRPr/>
            </a:pPr>
            <a:r>
              <a:rPr lang="ja-JP" altLang="en-US" sz="4400" b="1" dirty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難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はすべて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功徳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に変わる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072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07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07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8" grpId="0" build="p" animBg="1" autoUpdateAnimBg="0"/>
      <p:bldP spid="30729" grpId="0" animBg="1"/>
      <p:bldP spid="9" grpId="0" build="p" animBg="1" autoUpdateAnimBg="0"/>
      <p:bldP spid="2" grpId="0" animBg="1" autoUpdateAnimBg="0"/>
      <p:bldP spid="3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CCDADA4E-C851-2A8E-CB0B-BF491808F3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188913"/>
            <a:ext cx="6629400" cy="9144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54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指導から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3604E4AA-EB07-FFF7-0EC7-DCC4945DE7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2008" y="1196752"/>
            <a:ext cx="8964488" cy="3621608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仏法は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魔との戦い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、油断はするな</a:t>
            </a:r>
            <a:endParaRPr lang="ja-JP" alt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defRPr/>
            </a:pP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憎みたい者は憎むがよい</a:t>
            </a:r>
          </a:p>
          <a:p>
            <a:pPr eaLnBrk="1" hangingPunct="1">
              <a:defRPr/>
            </a:pP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護法の功徳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により、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転重軽受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は明らか</a:t>
            </a:r>
            <a:endParaRPr lang="en-US" altLang="ja-JP" sz="40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defRPr/>
            </a:pP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勇気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をもって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正義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を語り抜く</a:t>
            </a:r>
          </a:p>
          <a:p>
            <a:pPr marL="0" indent="0" eaLnBrk="1" hangingPunct="1">
              <a:buNone/>
              <a:defRPr/>
            </a:pP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　　　　　　　　ことが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如説修行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の実践</a:t>
            </a:r>
          </a:p>
        </p:txBody>
      </p:sp>
      <p:sp>
        <p:nvSpPr>
          <p:cNvPr id="32772" name="AutoShape 4">
            <a:extLst>
              <a:ext uri="{FF2B5EF4-FFF2-40B4-BE49-F238E27FC236}">
                <a16:creationId xmlns:a16="http://schemas.microsoft.com/office/drawing/2014/main" id="{F71C119C-FB62-EEF9-027D-65E07E8622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528" y="5157340"/>
            <a:ext cx="8712968" cy="1440012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正義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の勇者に恐れなし</a:t>
            </a:r>
            <a:endParaRPr lang="ja-JP" altLang="en-US" sz="44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defRPr/>
            </a:pP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大勇の信心で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如説修行の道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を歩め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autoUpdateAnimBg="0"/>
      <p:bldP spid="32772" grpId="0" animBg="1" autoUpdateAnimBg="0"/>
    </p:bldLst>
  </p:timing>
</p:sld>
</file>

<file path=ppt/theme/theme1.xml><?xml version="1.0" encoding="utf-8"?>
<a:theme xmlns:a="http://schemas.openxmlformats.org/drawingml/2006/main" name="Soaring">
  <a:themeElements>
    <a:clrScheme name="">
      <a:dk1>
        <a:srgbClr val="000000"/>
      </a:dk1>
      <a:lt1>
        <a:srgbClr val="FFFFCC"/>
      </a:lt1>
      <a:dk2>
        <a:srgbClr val="000000"/>
      </a:dk2>
      <a:lt2>
        <a:srgbClr val="FF9999"/>
      </a:lt2>
      <a:accent1>
        <a:srgbClr val="FF9999"/>
      </a:accent1>
      <a:accent2>
        <a:srgbClr val="66CCFF"/>
      </a:accent2>
      <a:accent3>
        <a:srgbClr val="FFFFE2"/>
      </a:accent3>
      <a:accent4>
        <a:srgbClr val="000000"/>
      </a:accent4>
      <a:accent5>
        <a:srgbClr val="FFCACA"/>
      </a:accent5>
      <a:accent6>
        <a:srgbClr val="5CB9E7"/>
      </a:accent6>
      <a:hlink>
        <a:srgbClr val="CC99FF"/>
      </a:hlink>
      <a:folHlink>
        <a:srgbClr val="00CCCC"/>
      </a:folHlink>
    </a:clrScheme>
    <a:fontScheme name="Soaring">
      <a:majorFont>
        <a:latin typeface="Arial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ＭＳ Ｐゴシック" panose="020B0600070205080204" pitchFamily="50" charset="-128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Designs\Soaring.pot</Template>
  <TotalTime>36839</TotalTime>
  <Words>231</Words>
  <Application>Microsoft Office PowerPoint</Application>
  <PresentationFormat>画面に合わせる (4:3)</PresentationFormat>
  <Paragraphs>45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Wingdings</vt:lpstr>
      <vt:lpstr>Soaring</vt:lpstr>
      <vt:lpstr>PowerPoint プレゼンテーション</vt:lpstr>
      <vt:lpstr>阿仏房御前御返事</vt:lpstr>
      <vt:lpstr>背景と大意</vt:lpstr>
      <vt:lpstr>難は必然</vt:lpstr>
      <vt:lpstr>よしにくまばにくめ</vt:lpstr>
      <vt:lpstr>如説修行</vt:lpstr>
      <vt:lpstr>指導から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妙密上人御消息</dc:title>
  <dc:creator>ois</dc:creator>
  <cp:lastModifiedBy>哲男 大石</cp:lastModifiedBy>
  <cp:revision>675</cp:revision>
  <dcterms:created xsi:type="dcterms:W3CDTF">2006-08-27T10:41:00Z</dcterms:created>
  <dcterms:modified xsi:type="dcterms:W3CDTF">2024-12-11T14:39:08Z</dcterms:modified>
</cp:coreProperties>
</file>