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70" r:id="rId4"/>
    <p:sldId id="273" r:id="rId5"/>
    <p:sldId id="276" r:id="rId6"/>
    <p:sldId id="278" r:id="rId7"/>
    <p:sldId id="28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F93419"/>
    <a:srgbClr val="000000"/>
    <a:srgbClr val="00CC00"/>
    <a:srgbClr val="CCECFF"/>
    <a:srgbClr val="00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5133" autoAdjust="0"/>
  </p:normalViewPr>
  <p:slideViewPr>
    <p:cSldViewPr>
      <p:cViewPr varScale="1">
        <p:scale>
          <a:sx n="87" d="100"/>
          <a:sy n="87" d="100"/>
        </p:scale>
        <p:origin x="133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B9CBEDA7-7BC7-45C8-AB9E-102343E9A060}"/>
    <pc:docChg chg="custSel modSld">
      <pc:chgData name="哲男 大石" userId="0fd18d6aeeef4450" providerId="LiveId" clId="{B9CBEDA7-7BC7-45C8-AB9E-102343E9A060}" dt="2024-11-08T02:22:47.477" v="2122"/>
      <pc:docMkLst>
        <pc:docMk/>
      </pc:docMkLst>
      <pc:sldChg chg="modSp mod">
        <pc:chgData name="哲男 大石" userId="0fd18d6aeeef4450" providerId="LiveId" clId="{B9CBEDA7-7BC7-45C8-AB9E-102343E9A060}" dt="2024-10-26T00:24:02.579" v="38" actId="20577"/>
        <pc:sldMkLst>
          <pc:docMk/>
          <pc:sldMk cId="0" sldId="256"/>
        </pc:sldMkLst>
        <pc:spChg chg="mod">
          <ac:chgData name="哲男 大石" userId="0fd18d6aeeef4450" providerId="LiveId" clId="{B9CBEDA7-7BC7-45C8-AB9E-102343E9A060}" dt="2024-10-26T00:24:02.579" v="38" actId="20577"/>
          <ac:spMkLst>
            <pc:docMk/>
            <pc:sldMk cId="0" sldId="256"/>
            <ac:spMk id="2050" creationId="{ECA69B86-33C7-1958-280F-E031FE11B10C}"/>
          </ac:spMkLst>
        </pc:spChg>
        <pc:spChg chg="mod">
          <ac:chgData name="哲男 大石" userId="0fd18d6aeeef4450" providerId="LiveId" clId="{B9CBEDA7-7BC7-45C8-AB9E-102343E9A060}" dt="2024-10-26T00:23:13.673" v="5" actId="20577"/>
          <ac:spMkLst>
            <pc:docMk/>
            <pc:sldMk cId="0" sldId="256"/>
            <ac:spMk id="2052" creationId="{2DED9376-CE50-7113-AE0E-A02CC83121E5}"/>
          </ac:spMkLst>
        </pc:spChg>
      </pc:sldChg>
      <pc:sldChg chg="modSp modAnim">
        <pc:chgData name="哲男 大石" userId="0fd18d6aeeef4450" providerId="LiveId" clId="{B9CBEDA7-7BC7-45C8-AB9E-102343E9A060}" dt="2024-10-26T23:18:24.925" v="514" actId="207"/>
        <pc:sldMkLst>
          <pc:docMk/>
          <pc:sldMk cId="0" sldId="270"/>
        </pc:sldMkLst>
        <pc:spChg chg="mod">
          <ac:chgData name="哲男 大石" userId="0fd18d6aeeef4450" providerId="LiveId" clId="{B9CBEDA7-7BC7-45C8-AB9E-102343E9A060}" dt="2024-10-26T23:18:24.925" v="514" actId="207"/>
          <ac:spMkLst>
            <pc:docMk/>
            <pc:sldMk cId="0" sldId="270"/>
            <ac:spMk id="22531" creationId="{F5CC5613-80BD-1C08-58DB-83ABAAD5DC40}"/>
          </ac:spMkLst>
        </pc:spChg>
      </pc:sldChg>
      <pc:sldChg chg="addSp delSp modSp mod delAnim modAnim">
        <pc:chgData name="哲男 大石" userId="0fd18d6aeeef4450" providerId="LiveId" clId="{B9CBEDA7-7BC7-45C8-AB9E-102343E9A060}" dt="2024-11-08T02:21:23.432" v="2118"/>
        <pc:sldMkLst>
          <pc:docMk/>
          <pc:sldMk cId="0" sldId="273"/>
        </pc:sldMkLst>
        <pc:spChg chg="add mod">
          <ac:chgData name="哲男 大石" userId="0fd18d6aeeef4450" providerId="LiveId" clId="{B9CBEDA7-7BC7-45C8-AB9E-102343E9A060}" dt="2024-11-08T00:04:10.398" v="1111" actId="1038"/>
          <ac:spMkLst>
            <pc:docMk/>
            <pc:sldMk cId="0" sldId="273"/>
            <ac:spMk id="2" creationId="{26BCE4C8-8E58-046F-8D8C-DC6BB0894F0C}"/>
          </ac:spMkLst>
        </pc:spChg>
        <pc:spChg chg="add mod">
          <ac:chgData name="哲男 大石" userId="0fd18d6aeeef4450" providerId="LiveId" clId="{B9CBEDA7-7BC7-45C8-AB9E-102343E9A060}" dt="2024-11-08T00:01:16.895" v="1056" actId="1037"/>
          <ac:spMkLst>
            <pc:docMk/>
            <pc:sldMk cId="0" sldId="273"/>
            <ac:spMk id="3" creationId="{A1712A9F-25C5-FA07-A822-FFB5725F175B}"/>
          </ac:spMkLst>
        </pc:spChg>
        <pc:spChg chg="del">
          <ac:chgData name="哲男 大石" userId="0fd18d6aeeef4450" providerId="LiveId" clId="{B9CBEDA7-7BC7-45C8-AB9E-102343E9A060}" dt="2024-10-27T02:51:54.579" v="812" actId="478"/>
          <ac:spMkLst>
            <pc:docMk/>
            <pc:sldMk cId="0" sldId="273"/>
            <ac:spMk id="10" creationId="{098F539C-5E98-E126-ABD2-7818D0B81DCE}"/>
          </ac:spMkLst>
        </pc:spChg>
        <pc:spChg chg="del">
          <ac:chgData name="哲男 大石" userId="0fd18d6aeeef4450" providerId="LiveId" clId="{B9CBEDA7-7BC7-45C8-AB9E-102343E9A060}" dt="2024-10-27T02:51:50.658" v="811" actId="478"/>
          <ac:spMkLst>
            <pc:docMk/>
            <pc:sldMk cId="0" sldId="273"/>
            <ac:spMk id="11" creationId="{D28A5A02-A802-3F94-4D2B-06C33C9CCA24}"/>
          </ac:spMkLst>
        </pc:spChg>
        <pc:spChg chg="mod">
          <ac:chgData name="哲男 大石" userId="0fd18d6aeeef4450" providerId="LiveId" clId="{B9CBEDA7-7BC7-45C8-AB9E-102343E9A060}" dt="2024-10-26T23:19:53.588" v="551" actId="20577"/>
          <ac:spMkLst>
            <pc:docMk/>
            <pc:sldMk cId="0" sldId="273"/>
            <ac:spMk id="25602" creationId="{57BF9C17-0623-1297-3D2E-52ADC73279A0}"/>
          </ac:spMkLst>
        </pc:spChg>
        <pc:spChg chg="mod">
          <ac:chgData name="哲男 大石" userId="0fd18d6aeeef4450" providerId="LiveId" clId="{B9CBEDA7-7BC7-45C8-AB9E-102343E9A060}" dt="2024-11-08T00:04:05.341" v="1107" actId="1036"/>
          <ac:spMkLst>
            <pc:docMk/>
            <pc:sldMk cId="0" sldId="273"/>
            <ac:spMk id="25603" creationId="{C3F077F6-500F-ACB2-7021-26F12AB82BBB}"/>
          </ac:spMkLst>
        </pc:spChg>
        <pc:spChg chg="mod">
          <ac:chgData name="哲男 大石" userId="0fd18d6aeeef4450" providerId="LiveId" clId="{B9CBEDA7-7BC7-45C8-AB9E-102343E9A060}" dt="2024-10-26T23:29:36.602" v="714" actId="1038"/>
          <ac:spMkLst>
            <pc:docMk/>
            <pc:sldMk cId="0" sldId="273"/>
            <ac:spMk id="25604" creationId="{F4FAAA19-2ADC-9D6B-C52C-01F52AFF04A1}"/>
          </ac:spMkLst>
        </pc:spChg>
        <pc:spChg chg="mod">
          <ac:chgData name="哲男 大石" userId="0fd18d6aeeef4450" providerId="LiveId" clId="{B9CBEDA7-7BC7-45C8-AB9E-102343E9A060}" dt="2024-11-08T00:04:01.310" v="1106" actId="1035"/>
          <ac:spMkLst>
            <pc:docMk/>
            <pc:sldMk cId="0" sldId="273"/>
            <ac:spMk id="25605" creationId="{1ECFE245-47A5-BEA7-770F-3B7C21BC2706}"/>
          </ac:spMkLst>
        </pc:spChg>
        <pc:spChg chg="mod">
          <ac:chgData name="哲男 大石" userId="0fd18d6aeeef4450" providerId="LiveId" clId="{B9CBEDA7-7BC7-45C8-AB9E-102343E9A060}" dt="2024-10-26T23:29:32.350" v="710" actId="1076"/>
          <ac:spMkLst>
            <pc:docMk/>
            <pc:sldMk cId="0" sldId="273"/>
            <ac:spMk id="25606" creationId="{896E96DC-89B5-9132-A6C3-A05F6BF294EE}"/>
          </ac:spMkLst>
        </pc:spChg>
        <pc:spChg chg="mod">
          <ac:chgData name="哲男 大石" userId="0fd18d6aeeef4450" providerId="LiveId" clId="{B9CBEDA7-7BC7-45C8-AB9E-102343E9A060}" dt="2024-10-26T23:31:50.800" v="775" actId="207"/>
          <ac:spMkLst>
            <pc:docMk/>
            <pc:sldMk cId="0" sldId="273"/>
            <ac:spMk id="25607" creationId="{C94A6AAD-C7CC-FCE0-8DBF-202F88F1EB37}"/>
          </ac:spMkLst>
        </pc:spChg>
      </pc:sldChg>
      <pc:sldChg chg="modSp mod">
        <pc:chgData name="哲男 大石" userId="0fd18d6aeeef4450" providerId="LiveId" clId="{B9CBEDA7-7BC7-45C8-AB9E-102343E9A060}" dt="2024-11-08T01:56:15.211" v="1588" actId="20577"/>
        <pc:sldMkLst>
          <pc:docMk/>
          <pc:sldMk cId="0" sldId="276"/>
        </pc:sldMkLst>
        <pc:spChg chg="mod">
          <ac:chgData name="哲男 大石" userId="0fd18d6aeeef4450" providerId="LiveId" clId="{B9CBEDA7-7BC7-45C8-AB9E-102343E9A060}" dt="2024-11-08T01:51:58.507" v="1548" actId="1036"/>
          <ac:spMkLst>
            <pc:docMk/>
            <pc:sldMk cId="0" sldId="276"/>
            <ac:spMk id="10" creationId="{06EC00B2-2DD2-C55B-AFE2-506A50A13C44}"/>
          </ac:spMkLst>
        </pc:spChg>
        <pc:spChg chg="mod">
          <ac:chgData name="哲男 大石" userId="0fd18d6aeeef4450" providerId="LiveId" clId="{B9CBEDA7-7BC7-45C8-AB9E-102343E9A060}" dt="2024-10-26T23:22:47.529" v="578" actId="20577"/>
          <ac:spMkLst>
            <pc:docMk/>
            <pc:sldMk cId="0" sldId="276"/>
            <ac:spMk id="28674" creationId="{2A090C89-66C5-38A4-6A8E-41094B308375}"/>
          </ac:spMkLst>
        </pc:spChg>
        <pc:spChg chg="mod">
          <ac:chgData name="哲男 大石" userId="0fd18d6aeeef4450" providerId="LiveId" clId="{B9CBEDA7-7BC7-45C8-AB9E-102343E9A060}" dt="2024-11-08T00:11:17.604" v="1211" actId="14100"/>
          <ac:spMkLst>
            <pc:docMk/>
            <pc:sldMk cId="0" sldId="276"/>
            <ac:spMk id="28675" creationId="{7BBB3890-ACAF-8DE5-FD62-3B056A6CAE85}"/>
          </ac:spMkLst>
        </pc:spChg>
        <pc:spChg chg="mod">
          <ac:chgData name="哲男 大石" userId="0fd18d6aeeef4450" providerId="LiveId" clId="{B9CBEDA7-7BC7-45C8-AB9E-102343E9A060}" dt="2024-11-08T00:14:43.757" v="1291" actId="207"/>
          <ac:spMkLst>
            <pc:docMk/>
            <pc:sldMk cId="0" sldId="276"/>
            <ac:spMk id="28676" creationId="{3FA15819-B1C3-56F4-A275-FE0C0AD62106}"/>
          </ac:spMkLst>
        </pc:spChg>
        <pc:spChg chg="mod">
          <ac:chgData name="哲男 大石" userId="0fd18d6aeeef4450" providerId="LiveId" clId="{B9CBEDA7-7BC7-45C8-AB9E-102343E9A060}" dt="2024-11-08T01:56:15.211" v="1588" actId="20577"/>
          <ac:spMkLst>
            <pc:docMk/>
            <pc:sldMk cId="0" sldId="276"/>
            <ac:spMk id="28679" creationId="{B6277FE6-D1ED-1169-8824-7F46FD5F71C9}"/>
          </ac:spMkLst>
        </pc:spChg>
        <pc:spChg chg="mod">
          <ac:chgData name="哲男 大石" userId="0fd18d6aeeef4450" providerId="LiveId" clId="{B9CBEDA7-7BC7-45C8-AB9E-102343E9A060}" dt="2024-11-08T01:55:53.434" v="1580" actId="207"/>
          <ac:spMkLst>
            <pc:docMk/>
            <pc:sldMk cId="0" sldId="276"/>
            <ac:spMk id="28682" creationId="{3EB381A8-3A1D-DEEE-FBE5-843BE074D162}"/>
          </ac:spMkLst>
        </pc:spChg>
      </pc:sldChg>
      <pc:sldChg chg="addSp delSp modSp mod delAnim modAnim">
        <pc:chgData name="哲男 大石" userId="0fd18d6aeeef4450" providerId="LiveId" clId="{B9CBEDA7-7BC7-45C8-AB9E-102343E9A060}" dt="2024-11-08T02:22:47.477" v="2122"/>
        <pc:sldMkLst>
          <pc:docMk/>
          <pc:sldMk cId="0" sldId="278"/>
        </pc:sldMkLst>
        <pc:spChg chg="add mod">
          <ac:chgData name="哲男 大石" userId="0fd18d6aeeef4450" providerId="LiveId" clId="{B9CBEDA7-7BC7-45C8-AB9E-102343E9A060}" dt="2024-11-08T02:02:59.456" v="1746" actId="1035"/>
          <ac:spMkLst>
            <pc:docMk/>
            <pc:sldMk cId="0" sldId="278"/>
            <ac:spMk id="2" creationId="{ED404A4A-5FA8-3354-AE8B-3DB4DC6AB654}"/>
          </ac:spMkLst>
        </pc:spChg>
        <pc:spChg chg="add mod">
          <ac:chgData name="哲男 大石" userId="0fd18d6aeeef4450" providerId="LiveId" clId="{B9CBEDA7-7BC7-45C8-AB9E-102343E9A060}" dt="2024-11-08T02:05:00.933" v="1800" actId="1035"/>
          <ac:spMkLst>
            <pc:docMk/>
            <pc:sldMk cId="0" sldId="278"/>
            <ac:spMk id="3" creationId="{DDBDF064-D64A-524A-878A-244AF60C7D3A}"/>
          </ac:spMkLst>
        </pc:spChg>
        <pc:spChg chg="del mod">
          <ac:chgData name="哲男 大石" userId="0fd18d6aeeef4450" providerId="LiveId" clId="{B9CBEDA7-7BC7-45C8-AB9E-102343E9A060}" dt="2024-11-08T01:43:59.938" v="1440" actId="478"/>
          <ac:spMkLst>
            <pc:docMk/>
            <pc:sldMk cId="0" sldId="278"/>
            <ac:spMk id="7" creationId="{738CAF61-1CD5-155D-0AAA-3D6691D7ADE6}"/>
          </ac:spMkLst>
        </pc:spChg>
        <pc:spChg chg="del mod">
          <ac:chgData name="哲男 大石" userId="0fd18d6aeeef4450" providerId="LiveId" clId="{B9CBEDA7-7BC7-45C8-AB9E-102343E9A060}" dt="2024-11-08T01:42:46.570" v="1406" actId="478"/>
          <ac:spMkLst>
            <pc:docMk/>
            <pc:sldMk cId="0" sldId="278"/>
            <ac:spMk id="8" creationId="{92385E69-A3A5-593B-E9E9-D835330EFC37}"/>
          </ac:spMkLst>
        </pc:spChg>
        <pc:spChg chg="mod">
          <ac:chgData name="哲男 大石" userId="0fd18d6aeeef4450" providerId="LiveId" clId="{B9CBEDA7-7BC7-45C8-AB9E-102343E9A060}" dt="2024-11-08T02:05:09.682" v="1802" actId="14100"/>
          <ac:spMkLst>
            <pc:docMk/>
            <pc:sldMk cId="0" sldId="278"/>
            <ac:spMk id="9" creationId="{FA38F48F-2CD5-BEA0-26FA-50272F31A9BD}"/>
          </ac:spMkLst>
        </pc:spChg>
        <pc:spChg chg="mod">
          <ac:chgData name="哲男 大石" userId="0fd18d6aeeef4450" providerId="LiveId" clId="{B9CBEDA7-7BC7-45C8-AB9E-102343E9A060}" dt="2024-10-26T23:23:32.675" v="607" actId="20577"/>
          <ac:spMkLst>
            <pc:docMk/>
            <pc:sldMk cId="0" sldId="278"/>
            <ac:spMk id="30722" creationId="{AA49A95A-E06F-F5C5-D0BB-6A18AA045B66}"/>
          </ac:spMkLst>
        </pc:spChg>
        <pc:spChg chg="del mod">
          <ac:chgData name="哲男 大石" userId="0fd18d6aeeef4450" providerId="LiveId" clId="{B9CBEDA7-7BC7-45C8-AB9E-102343E9A060}" dt="2024-11-08T01:43:57.345" v="1439" actId="478"/>
          <ac:spMkLst>
            <pc:docMk/>
            <pc:sldMk cId="0" sldId="278"/>
            <ac:spMk id="30725" creationId="{8801EC47-9540-6AD9-11A3-A244A016AC40}"/>
          </ac:spMkLst>
        </pc:spChg>
        <pc:spChg chg="del mod">
          <ac:chgData name="哲男 大石" userId="0fd18d6aeeef4450" providerId="LiveId" clId="{B9CBEDA7-7BC7-45C8-AB9E-102343E9A060}" dt="2024-10-26T23:33:36.070" v="788" actId="478"/>
          <ac:spMkLst>
            <pc:docMk/>
            <pc:sldMk cId="0" sldId="278"/>
            <ac:spMk id="30727" creationId="{3C47BA2F-27DC-0AAD-945B-045779C6EAFD}"/>
          </ac:spMkLst>
        </pc:spChg>
        <pc:spChg chg="mod">
          <ac:chgData name="哲男 大石" userId="0fd18d6aeeef4450" providerId="LiveId" clId="{B9CBEDA7-7BC7-45C8-AB9E-102343E9A060}" dt="2024-11-08T02:02:55.782" v="1744" actId="1035"/>
          <ac:spMkLst>
            <pc:docMk/>
            <pc:sldMk cId="0" sldId="278"/>
            <ac:spMk id="30728" creationId="{6D25F9EF-3B0E-A6EE-FB3C-7EAAF5F9B666}"/>
          </ac:spMkLst>
        </pc:spChg>
        <pc:spChg chg="mod">
          <ac:chgData name="哲男 大石" userId="0fd18d6aeeef4450" providerId="LiveId" clId="{B9CBEDA7-7BC7-45C8-AB9E-102343E9A060}" dt="2024-11-08T02:03:02.701" v="1747" actId="1035"/>
          <ac:spMkLst>
            <pc:docMk/>
            <pc:sldMk cId="0" sldId="278"/>
            <ac:spMk id="30729" creationId="{3092265E-14B5-06F3-7ACF-19D90503768F}"/>
          </ac:spMkLst>
        </pc:spChg>
      </pc:sldChg>
      <pc:sldChg chg="modSp mod modAnim">
        <pc:chgData name="哲男 大石" userId="0fd18d6aeeef4450" providerId="LiveId" clId="{B9CBEDA7-7BC7-45C8-AB9E-102343E9A060}" dt="2024-11-08T02:19:51.923" v="2116" actId="1036"/>
        <pc:sldMkLst>
          <pc:docMk/>
          <pc:sldMk cId="0" sldId="280"/>
        </pc:sldMkLst>
        <pc:spChg chg="mod">
          <ac:chgData name="哲男 大石" userId="0fd18d6aeeef4450" providerId="LiveId" clId="{B9CBEDA7-7BC7-45C8-AB9E-102343E9A060}" dt="2024-11-08T02:19:51.923" v="2116" actId="1036"/>
          <ac:spMkLst>
            <pc:docMk/>
            <pc:sldMk cId="0" sldId="280"/>
            <ac:spMk id="32771" creationId="{3604E4AA-EB07-FFF7-0EC7-DCC4945DE7DD}"/>
          </ac:spMkLst>
        </pc:spChg>
        <pc:spChg chg="mod">
          <ac:chgData name="哲男 大石" userId="0fd18d6aeeef4450" providerId="LiveId" clId="{B9CBEDA7-7BC7-45C8-AB9E-102343E9A060}" dt="2024-11-08T02:17:43.012" v="2082" actId="207"/>
          <ac:spMkLst>
            <pc:docMk/>
            <pc:sldMk cId="0" sldId="280"/>
            <ac:spMk id="32772" creationId="{F71C119C-FB62-EEF9-027D-65E07E86229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DA798D0-9533-7A78-1EDC-0ADFDE3BC6BB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4FF654C-8302-00A2-10E8-594B2A4A3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5AE2BA18-D9AA-3EB2-BF13-7A0923B8CAE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B9BEEAD-22CA-9022-911D-E567B5BD33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C29BF6E-751F-5A1D-7B6D-F24072D6A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B728C75-4380-6F89-CEAE-12EFAD202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9A579-95F6-4697-92D5-E9CE978E20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422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56E6867-CFAB-F86C-8E77-682DD81DB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9390859-5323-B06C-3D0C-E65604076A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A030783-1BD6-9AB3-9096-243F08B1E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54125-248E-45FF-8EF5-0EC3521ED3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90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2A3DEA-945A-2819-3A45-CEDA088DC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B2BB7DD-A5F8-0362-CC26-DD8585816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BF93A4E-2EA4-C316-0AA8-0318970A7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BC6E6-29B1-4074-8BC6-D64BD18983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77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609045-123E-EAF4-71F0-BF6BE891DB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E338955-3354-C1FC-C65C-5AB84A9E1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D101B70-E535-9D7A-BA43-7ABEA13EEE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E2DE43-BDDD-4C74-A8CA-7C35FCD0FD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961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8F2933-45FC-7A0D-9642-347E0F7B0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E9BA813-73CC-9EB2-FD6C-1F412D218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00A87BE-6CEC-8786-0685-E5B4F6C1AA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AB89C-1C46-4C31-99D4-E28B4B0D55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54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E2765A5-6E3B-4C16-4903-072726E44F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870C164-01D9-BC5C-7003-46C6AC7D8E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BCFCBB7-BDDF-5EED-C96C-AB60276E4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8BD67-BEC8-4987-8EAA-946A18749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79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21F87F-ADC5-3B1E-C4BE-5A8C50F5B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46B217-0C50-4739-0B98-9DFC0AD9BC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1EE894-F0A5-E40A-0E88-148BD153A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98792E-A5A1-4101-B228-AEC265DE4E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702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7F39F2C-B8D3-E7E5-F679-0083B7BBC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32B8344-66DF-5B68-B4FB-1082BD5231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0F8E8BA-B218-CEF5-9021-83FED87965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9F1F-687E-4902-B4DE-C7D20C4F67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584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60B5571-8236-1343-D722-FBC982E789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48267E79-8D38-7971-E0BA-43E3E3579D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3043CA6-8C6F-7F59-7672-84BC65E135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743A3-47D8-472F-9877-CEFC0B1906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51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73959D-AF22-AC90-DD20-46D18B99D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5BEB9D6-C39E-D94B-0344-56428E0A8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8ED557F-384F-9CB6-FD4F-BA6B42B2E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71DD9-276E-4D50-AD8F-3A09FBC7FF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1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5DE49C-CAE2-6AE0-0EA0-01ED2BA89E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1EC3564-823D-1CB9-9FBB-680CBEBBE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58C8B86-7908-981C-DE26-6008A3DC8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C150A-6602-44B4-8064-63FC17090F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509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3C9214F-928B-E3FD-FC04-D4BFE3955EB6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7A01A919-79F6-C22F-7DA5-24CE215BC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0CDC41ED-283A-B890-92CD-2BC507C83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5EA6AE0-FAED-E3B7-3E96-C9A2FA66E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C343F28A-8089-0649-E7DB-39F40ABED0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5B49D0A-C598-84AE-881F-C3DA82ADDA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D394078D-A273-7948-4107-9229775216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12BC252F-8D3F-49CF-9D33-C7617433BA6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FBFA0B00-816C-382C-9406-151AB2EFA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35D95B0-C883-2ED0-E03D-F9F53AFA4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CA69B86-33C7-1958-280F-E031FE11B1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934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衆生身心御書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787D854-EA22-75CA-CD77-F10B62F3BA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DED9376-CE50-7113-AE0E-A02CC8312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38200"/>
            <a:ext cx="354706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F83B058-E190-0F1B-48C2-255A66DEB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5CC5613-80BD-1C08-58DB-83ABAAD5D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39416"/>
            <a:ext cx="8610600" cy="465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年月不明（建治期：在身延）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対告衆：不明（門下）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佐渡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から</a:t>
            </a: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帰還後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供養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へのお手紙</a:t>
            </a:r>
            <a:endParaRPr lang="ja-JP" altLang="en-US" sz="44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法華経は「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随自意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」・仏の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覚り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諸天善神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法華経の行者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を守護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F0000"/>
                </a:solidFill>
              </a:rPr>
              <a:t>法華経</a:t>
            </a:r>
            <a:r>
              <a:rPr lang="ja-JP" altLang="en-US" sz="4400" b="1" dirty="0">
                <a:solidFill>
                  <a:srgbClr val="000000"/>
                </a:solidFill>
              </a:rPr>
              <a:t>への供養は大なる</a:t>
            </a:r>
            <a:r>
              <a:rPr lang="ja-JP" altLang="en-US" sz="4400" b="1" dirty="0">
                <a:solidFill>
                  <a:srgbClr val="F93419"/>
                </a:solidFill>
              </a:rPr>
              <a:t>功徳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BF9C17-0623-1297-3D2E-52ADC7327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当世は世乱れ</a:t>
            </a:r>
          </a:p>
        </p:txBody>
      </p:sp>
      <p:sp>
        <p:nvSpPr>
          <p:cNvPr id="25603" name="AutoShape 3">
            <a:extLst>
              <a:ext uri="{FF2B5EF4-FFF2-40B4-BE49-F238E27FC236}">
                <a16:creationId xmlns:a16="http://schemas.microsoft.com/office/drawing/2014/main" id="{C3F077F6-500F-ACB2-7021-26F12AB82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06" y="3044825"/>
            <a:ext cx="3392364" cy="175232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日蓮仏法は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太陽の仏法</a:t>
            </a: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F4FAAA19-2ADC-9D6B-C52C-01F52AFF0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632" y="1219200"/>
            <a:ext cx="3551312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蒙古襲来</a:t>
            </a:r>
            <a:endParaRPr lang="en-US" altLang="ja-JP" sz="48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二月騒動</a:t>
            </a: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1ECFE245-47A5-BEA7-770F-3B7C21BC2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5301208"/>
            <a:ext cx="8164014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創価の師弟は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世界広布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に邁進</a:t>
            </a:r>
          </a:p>
        </p:txBody>
      </p:sp>
      <p:sp>
        <p:nvSpPr>
          <p:cNvPr id="25606" name="AutoShape 6">
            <a:extLst>
              <a:ext uri="{FF2B5EF4-FFF2-40B4-BE49-F238E27FC236}">
                <a16:creationId xmlns:a16="http://schemas.microsoft.com/office/drawing/2014/main" id="{896E96DC-89B5-9132-A6C3-A05F6BF29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447800"/>
            <a:ext cx="576263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C94A6AAD-C7CC-FCE0-8DBF-202F88F1E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089" y="1219200"/>
            <a:ext cx="3551311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社会不安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民衆は苦悩</a:t>
            </a:r>
          </a:p>
        </p:txBody>
      </p:sp>
      <p:sp>
        <p:nvSpPr>
          <p:cNvPr id="2" name="AutoShape 6">
            <a:extLst>
              <a:ext uri="{FF2B5EF4-FFF2-40B4-BE49-F238E27FC236}">
                <a16:creationId xmlns:a16="http://schemas.microsoft.com/office/drawing/2014/main" id="{26BCE4C8-8E58-046F-8D8C-DC6BB0894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785" y="3370312"/>
            <a:ext cx="576263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3" name="AutoShape 5">
            <a:extLst>
              <a:ext uri="{FF2B5EF4-FFF2-40B4-BE49-F238E27FC236}">
                <a16:creationId xmlns:a16="http://schemas.microsoft.com/office/drawing/2014/main" id="{A1712A9F-25C5-FA07-A822-FFB5725F1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072" y="3068960"/>
            <a:ext cx="3392364" cy="1800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民衆救済と</a:t>
            </a:r>
            <a:endParaRPr lang="en-US" altLang="ja-JP" sz="48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立正安国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build="p" animBg="1" autoUpdateAnimBg="0"/>
      <p:bldP spid="25606" grpId="0" animBg="1"/>
      <p:bldP spid="25607" grpId="0" animBg="1" autoUpdateAnimBg="0"/>
      <p:bldP spid="2" grpId="0" animBg="1"/>
      <p:bldP spid="3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A090C89-66C5-38A4-6A8E-41094B3083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厚い心ざしの供養</a:t>
            </a:r>
          </a:p>
        </p:txBody>
      </p:sp>
      <p:sp>
        <p:nvSpPr>
          <p:cNvPr id="28675" name="AutoShape 3">
            <a:extLst>
              <a:ext uri="{FF2B5EF4-FFF2-40B4-BE49-F238E27FC236}">
                <a16:creationId xmlns:a16="http://schemas.microsoft.com/office/drawing/2014/main" id="{7BBB3890-ACAF-8DE5-FD62-3B056A6CA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1219199"/>
            <a:ext cx="3235324" cy="16337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福田に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善根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の種</a:t>
            </a:r>
            <a:endParaRPr lang="ja-JP" altLang="en-US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id="{3FA15819-B1C3-56F4-A275-FE0C0AD62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1219200"/>
            <a:ext cx="3200400" cy="1633736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御供養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真心の信心</a:t>
            </a:r>
            <a:endParaRPr lang="ja-JP" alt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ED2715FF-7007-01CD-0462-81E7A975A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700" y="1169988"/>
            <a:ext cx="533400" cy="1371600"/>
          </a:xfrm>
          <a:prstGeom prst="rightArrow">
            <a:avLst>
              <a:gd name="adj1" fmla="val 52315"/>
              <a:gd name="adj2" fmla="val 48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B6277FE6-D1ED-1169-8824-7F46FD5F7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5508201"/>
            <a:ext cx="8282880" cy="94513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広宣流布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への献身は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善根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682" name="AutoShape 10">
            <a:extLst>
              <a:ext uri="{FF2B5EF4-FFF2-40B4-BE49-F238E27FC236}">
                <a16:creationId xmlns:a16="http://schemas.microsoft.com/office/drawing/2014/main" id="{3EB381A8-3A1D-DEEE-FBE5-843BE074D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3212975"/>
            <a:ext cx="8128000" cy="14542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苦難を乗り越えて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真心の信心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涙も止まらない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」と仰せ</a:t>
            </a: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06EC00B2-2DD2-C55B-AFE2-506A50A13C4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20753" y="4401889"/>
            <a:ext cx="427037" cy="1371600"/>
          </a:xfrm>
          <a:prstGeom prst="rightArrow">
            <a:avLst>
              <a:gd name="adj1" fmla="val 52315"/>
              <a:gd name="adj2" fmla="val 48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6" grpId="0" animBg="1" autoUpdateAnimBg="0"/>
      <p:bldP spid="28677" grpId="0" animBg="1" autoUpdateAnimBg="0"/>
      <p:bldP spid="28679" grpId="0" animBg="1" autoUpdateAnimBg="0"/>
      <p:bldP spid="28682" grpId="0" animBg="1" autoUpdateAnimBg="0"/>
      <p:bldP spid="1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A49A95A-E06F-F5C5-D0BB-6A18AA045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福田に良き種</a:t>
            </a:r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id="{6D25F9EF-3B0E-A6EE-FB3C-7EAAF5F9B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4880" y="1412776"/>
            <a:ext cx="3903662" cy="1672059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すべてが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自身の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善根</a:t>
            </a:r>
          </a:p>
        </p:txBody>
      </p:sp>
      <p:sp>
        <p:nvSpPr>
          <p:cNvPr id="30729" name="AutoShape 9">
            <a:extLst>
              <a:ext uri="{FF2B5EF4-FFF2-40B4-BE49-F238E27FC236}">
                <a16:creationId xmlns:a16="http://schemas.microsoft.com/office/drawing/2014/main" id="{3092265E-14B5-06F3-7ACF-19D905037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28800"/>
            <a:ext cx="457200" cy="11430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FA38F48F-2CD5-BEA0-26FA-50272F31A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5134000"/>
            <a:ext cx="7632848" cy="14525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太陽の仏法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で混迷を破れ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広布への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志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に無量の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福徳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</a:p>
        </p:txBody>
      </p:sp>
      <p:sp>
        <p:nvSpPr>
          <p:cNvPr id="2" name="AutoShape 3">
            <a:extLst>
              <a:ext uri="{FF2B5EF4-FFF2-40B4-BE49-F238E27FC236}">
                <a16:creationId xmlns:a16="http://schemas.microsoft.com/office/drawing/2014/main" id="{ED404A4A-5FA8-3354-AE8B-3DB4DC6AB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1340768"/>
            <a:ext cx="3534420" cy="172898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同志の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志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献身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の戦い</a:t>
            </a:r>
          </a:p>
        </p:txBody>
      </p:sp>
      <p:sp>
        <p:nvSpPr>
          <p:cNvPr id="3" name="AutoShape 7">
            <a:extLst>
              <a:ext uri="{FF2B5EF4-FFF2-40B4-BE49-F238E27FC236}">
                <a16:creationId xmlns:a16="http://schemas.microsoft.com/office/drawing/2014/main" id="{DDBDF064-D64A-524A-878A-244AF60C7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654" y="3356992"/>
            <a:ext cx="7401768" cy="14525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仏法には無駄がない、</a:t>
            </a:r>
            <a:endParaRPr lang="en-US" altLang="ja-JP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因果の理法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は絶対である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build="p" animBg="1" autoUpdateAnimBg="0"/>
      <p:bldP spid="30729" grpId="0" animBg="1"/>
      <p:bldP spid="9" grpId="0" build="p" animBg="1" autoUpdateAnimBg="0"/>
      <p:bldP spid="2" grpId="0" animBg="1" autoUpdateAnimBg="0"/>
      <p:bldP spid="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CDADA4E-C851-2A8E-CB0B-BF491808F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88913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604E4AA-EB07-FFF7-0EC7-DCC4945DE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8" y="1340545"/>
            <a:ext cx="8964488" cy="3384599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広布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に尽くす事で福田に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善根の種</a:t>
            </a:r>
          </a:p>
          <a:p>
            <a:pPr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広布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に生き抜く時、内在する</a:t>
            </a:r>
            <a:endParaRPr lang="en-US" altLang="ja-JP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　　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地涌の生命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が躍動する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功徳と福運により、必ず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偉大な境涯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F71C119C-FB62-EEF9-027D-65E07E862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818360"/>
            <a:ext cx="8208912" cy="163482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前進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ある所に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勝利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あり</a:t>
            </a:r>
            <a:endParaRPr lang="ja-JP" altLang="en-U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師と共に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広布の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大道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を歩み抜け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33554</TotalTime>
  <Words>232</Words>
  <Application>Microsoft Office PowerPoint</Application>
  <PresentationFormat>画面に合わせる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Soaring</vt:lpstr>
      <vt:lpstr>PowerPoint プレゼンテーション</vt:lpstr>
      <vt:lpstr>衆生身心御書</vt:lpstr>
      <vt:lpstr>背景と大意</vt:lpstr>
      <vt:lpstr>当世は世乱れ</vt:lpstr>
      <vt:lpstr>厚い心ざしの供養</vt:lpstr>
      <vt:lpstr>福田に良き種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哲男 大石</cp:lastModifiedBy>
  <cp:revision>675</cp:revision>
  <dcterms:created xsi:type="dcterms:W3CDTF">2006-08-27T10:41:00Z</dcterms:created>
  <dcterms:modified xsi:type="dcterms:W3CDTF">2024-11-08T02:24:43Z</dcterms:modified>
</cp:coreProperties>
</file>