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0000FF"/>
    <a:srgbClr val="F93419"/>
    <a:srgbClr val="CCECFF"/>
    <a:srgbClr val="0099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5133" autoAdjust="0"/>
  </p:normalViewPr>
  <p:slideViewPr>
    <p:cSldViewPr>
      <p:cViewPr varScale="1">
        <p:scale>
          <a:sx n="87" d="100"/>
          <a:sy n="87" d="100"/>
        </p:scale>
        <p:origin x="13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E8B312AC-6E91-4CB1-A9CB-9BE6B51C0FA7}"/>
    <pc:docChg chg="modSld">
      <pc:chgData name="哲男 大石" userId="0fd18d6aeeef4450" providerId="LiveId" clId="{E8B312AC-6E91-4CB1-A9CB-9BE6B51C0FA7}" dt="2024-10-13T23:43:08.731" v="6" actId="1035"/>
      <pc:docMkLst>
        <pc:docMk/>
      </pc:docMkLst>
      <pc:sldChg chg="modSp mod">
        <pc:chgData name="哲男 大石" userId="0fd18d6aeeef4450" providerId="LiveId" clId="{E8B312AC-6E91-4CB1-A9CB-9BE6B51C0FA7}" dt="2024-10-13T23:43:08.731" v="6" actId="1035"/>
        <pc:sldMkLst>
          <pc:docMk/>
          <pc:sldMk cId="0" sldId="278"/>
        </pc:sldMkLst>
        <pc:spChg chg="mod">
          <ac:chgData name="哲男 大石" userId="0fd18d6aeeef4450" providerId="LiveId" clId="{E8B312AC-6E91-4CB1-A9CB-9BE6B51C0FA7}" dt="2024-10-13T23:43:08.731" v="6" actId="1035"/>
          <ac:spMkLst>
            <pc:docMk/>
            <pc:sldMk cId="0" sldId="278"/>
            <ac:spMk id="8" creationId="{92385E69-A3A5-593B-E9E9-D835330EFC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DA798D0-9533-7A78-1EDC-0ADFDE3BC6B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4FF654C-8302-00A2-10E8-594B2A4A3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5AE2BA18-D9AA-3EB2-BF13-7A0923B8C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9BEEAD-22CA-9022-911D-E567B5BD33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29BF6E-751F-5A1D-7B6D-F24072D6A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B728C75-4380-6F89-CEAE-12EFAD202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A579-95F6-4697-92D5-E9CE978E20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422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6E6867-CFAB-F86C-8E77-682DD81DB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9390859-5323-B06C-3D0C-E65604076A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A030783-1BD6-9AB3-9096-243F08B1E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54125-248E-45FF-8EF5-0EC3521ED3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0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2A3DEA-945A-2819-3A45-CEDA088DC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B2BB7DD-A5F8-0362-CC26-DD8585816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BF93A4E-2EA4-C316-0AA8-0318970A7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BC6E6-29B1-4074-8BC6-D64BD18983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77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609045-123E-EAF4-71F0-BF6BE891D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E338955-3354-C1FC-C65C-5AB84A9E1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D101B70-E535-9D7A-BA43-7ABEA13EEE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2DE43-BDDD-4C74-A8CA-7C35FCD0FD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6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8F2933-45FC-7A0D-9642-347E0F7B0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9BA813-73CC-9EB2-FD6C-1F412D218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00A87BE-6CEC-8786-0685-E5B4F6C1AA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AB89C-1C46-4C31-99D4-E28B4B0D55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54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2765A5-6E3B-4C16-4903-072726E44F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870C164-01D9-BC5C-7003-46C6AC7D8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BCFCBB7-BDDF-5EED-C96C-AB60276E4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8BD67-BEC8-4987-8EAA-946A18749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79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1F87F-ADC5-3B1E-C4BE-5A8C50F5B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46B217-0C50-4739-0B98-9DFC0AD9B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1EE894-F0A5-E40A-0E88-148BD153A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8792E-A5A1-4101-B228-AEC265DE4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702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7F39F2C-B8D3-E7E5-F679-0083B7BBC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32B8344-66DF-5B68-B4FB-1082BD523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0F8E8BA-B218-CEF5-9021-83FED87965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9F1F-687E-4902-B4DE-C7D20C4F67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584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60B5571-8236-1343-D722-FBC982E78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8267E79-8D38-7971-E0BA-43E3E3579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3043CA6-8C6F-7F59-7672-84BC65E13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743A3-47D8-472F-9877-CEFC0B1906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5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73959D-AF22-AC90-DD20-46D18B99D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BEB9D6-C39E-D94B-0344-56428E0A8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8ED557F-384F-9CB6-FD4F-BA6B42B2E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71DD9-276E-4D50-AD8F-3A09FBC7FF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1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5DE49C-CAE2-6AE0-0EA0-01ED2BA89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1EC3564-823D-1CB9-9FBB-680CBEBBE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58C8B86-7908-981C-DE26-6008A3DC8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C150A-6602-44B4-8064-63FC17090F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509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3C9214F-928B-E3FD-FC04-D4BFE3955EB6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7A01A919-79F6-C22F-7DA5-24CE215BC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CDC41ED-283A-B890-92CD-2BC507C83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5EA6AE0-FAED-E3B7-3E96-C9A2FA66E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343F28A-8089-0649-E7DB-39F40ABED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B49D0A-C598-84AE-881F-C3DA82ADDA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394078D-A273-7948-4107-9229775216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2BC252F-8D3F-49CF-9D33-C7617433BA6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FBFA0B00-816C-382C-9406-151AB2EFA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35D95B0-C883-2ED0-E03D-F9F53AFA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CA69B86-33C7-1958-280F-E031FE11B1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聖人御難事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787D854-EA22-75CA-CD77-F10B62F3BA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DED9376-CE50-7113-AE0E-A02CC831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5782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F83B058-E190-0F1B-48C2-255A66DEB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5CC5613-80BD-1C08-58DB-83ABAAD5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4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弘安２年１０月　在身延　５８歳　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門下一同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（四条金吾）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富士で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折伏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が進み、権力が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迫害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迫害が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熱原の法難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へと発展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師子王の心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」で迫害に負けるな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は法華経の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証明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を乗越え偉大な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境涯を開け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BF9C17-0623-1297-3D2E-52ADC7327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諸天の守護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C3F077F6-500F-ACB2-7021-26F12AB82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3044825"/>
            <a:ext cx="4614863" cy="19685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諸天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とは宇宙の働き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正しき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一念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は、社会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環境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をも動かす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F4FAAA19-2ADC-9D6B-C52C-01F52AFF0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19200"/>
            <a:ext cx="4703763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法華経受持</a:t>
            </a:r>
            <a:r>
              <a:rPr lang="ja-JP" alt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の人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日蓮</a:t>
            </a:r>
            <a:r>
              <a:rPr lang="ja-JP" alt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・その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弟子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1ECFE245-47A5-BEA7-770F-3B7C21BC2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10200"/>
            <a:ext cx="87630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諸天の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守護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信心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による</a:t>
            </a: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896E96DC-89B5-9132-A6C3-A05F6BF294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8263" y="1447800"/>
            <a:ext cx="4318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C94A6AAD-C7CC-FCE0-8DBF-202F88F1E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1219200"/>
            <a:ext cx="3119437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諸天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守護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を誓う</a:t>
            </a: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098F539C-5E98-E126-ABD2-7818D0B81DC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8263" y="3429000"/>
            <a:ext cx="4318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D28A5A02-A802-3F94-4D2B-06C33C9CC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3273425"/>
            <a:ext cx="3119437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依正不二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  <p:bldP spid="10" grpId="0" animBg="1"/>
      <p:bldP spid="1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090C89-66C5-38A4-6A8E-41094B308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月月・日日に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7BBB3890-ACAF-8DE5-FD62-3B056A6CA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1219200"/>
            <a:ext cx="36576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信仰は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不断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精進行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3FA15819-B1C3-56F4-A275-FE0C0AD62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2822575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日々</a:t>
            </a:r>
            <a:r>
              <a:rPr lang="ja-JP" altLang="en-US" sz="44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強る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信心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修行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ED2715FF-7007-01CD-0462-81E7A975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1169988"/>
            <a:ext cx="533400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B6277FE6-D1ED-1169-8824-7F46FD5F7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000625"/>
            <a:ext cx="7543800" cy="14525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の要諦は、日々の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精進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を涌現し、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を打ち破れ</a:t>
            </a: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3EB381A8-3A1D-DEEE-FBE5-843BE074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52738"/>
            <a:ext cx="741045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人生は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戦い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広布は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仏と魔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との壮絶な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戦い</a:t>
            </a: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06EC00B2-2DD2-C55B-AFE2-506A50A13C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53706" y="3964782"/>
            <a:ext cx="427037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 autoUpdateAnimBg="0"/>
      <p:bldP spid="28679" grpId="0" animBg="1" autoUpdateAnimBg="0"/>
      <p:bldP spid="28682" grpId="0" animBg="1" autoUpdateAnimBg="0"/>
      <p:bldP spid="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A49A95A-E06F-F5C5-D0BB-6A18AA045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たゆむ心・魔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8801EC47-9540-6AD9-11A3-A244A016A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3068638"/>
            <a:ext cx="4044950" cy="21018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困難に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負け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る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気持ちが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緩む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安心で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気を抜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く</a:t>
            </a:r>
          </a:p>
        </p:txBody>
      </p:sp>
      <p:sp>
        <p:nvSpPr>
          <p:cNvPr id="30727" name="AutoShape 7">
            <a:extLst>
              <a:ext uri="{FF2B5EF4-FFF2-40B4-BE49-F238E27FC236}">
                <a16:creationId xmlns:a16="http://schemas.microsoft.com/office/drawing/2014/main" id="{3C47BA2F-27DC-0AAD-945B-045779C6E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268413"/>
            <a:ext cx="295275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たゆむ心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惰性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油断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6D25F9EF-3B0E-A6EE-FB3C-7EAAF5F9B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268413"/>
            <a:ext cx="3903662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第六天の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魔王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惰性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に住む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3092265E-14B5-06F3-7ACF-19D90503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0338" y="1484313"/>
            <a:ext cx="457200" cy="11430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738CAF61-1CD5-155D-0AAA-3D6691D7A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3068638"/>
            <a:ext cx="2808287" cy="21018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日々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前進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日々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挑戦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日々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向上</a:t>
            </a: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92385E69-A3A5-593B-E9E9-D835330EFC3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4008" y="2924944"/>
            <a:ext cx="1080120" cy="2304578"/>
          </a:xfrm>
          <a:prstGeom prst="rightArrow">
            <a:avLst>
              <a:gd name="adj1" fmla="val 50000"/>
              <a:gd name="adj2" fmla="val 56546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4800" dirty="0">
                <a:solidFill>
                  <a:schemeClr val="accent5">
                    <a:lumMod val="50000"/>
                  </a:schemeClr>
                </a:solidFill>
              </a:rPr>
              <a:t>克</a:t>
            </a:r>
          </a:p>
          <a:p>
            <a:pPr eaLnBrk="1" hangingPunct="1">
              <a:defRPr/>
            </a:pPr>
            <a:r>
              <a:rPr lang="ja-JP" altLang="en-US" sz="4800" dirty="0">
                <a:solidFill>
                  <a:schemeClr val="accent5">
                    <a:lumMod val="50000"/>
                  </a:schemeClr>
                </a:solidFill>
              </a:rPr>
              <a:t>服</a:t>
            </a: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FA38F48F-2CD5-BEA0-26FA-50272F31A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5589588"/>
            <a:ext cx="8397875" cy="863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い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よいよ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強盛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な信心」を続けよ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nimBg="1" autoUpdateAnimBg="0"/>
      <p:bldP spid="30727" grpId="0" build="p" animBg="1" autoUpdateAnimBg="0"/>
      <p:bldP spid="30728" grpId="0" build="p" animBg="1" autoUpdateAnimBg="0"/>
      <p:bldP spid="30729" grpId="0" animBg="1"/>
      <p:bldP spid="7" grpId="0" animBg="1"/>
      <p:bldP spid="8" grpId="0" animBg="1"/>
      <p:bldP spid="9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CDADA4E-C851-2A8E-CB0B-BF491808F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88913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04E4AA-EB07-FFF7-0EC7-DCC4945DE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382428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魔は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惰性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諦め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油断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に付け入る</a:t>
            </a: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魔の本質は「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奪命者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奪功徳者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戦い続け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る人・常に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仏界を開いて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いる人は、魔を寄せ付けない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前進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する人は、必ず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偉大な境涯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F71C119C-FB62-EEF9-027D-65E07E862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005388"/>
            <a:ext cx="73914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前進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ある所に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あり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弛みなき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前進で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絶対勝利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14712</TotalTime>
  <Words>267</Words>
  <Application>Microsoft Office PowerPoint</Application>
  <PresentationFormat>画面に合わせる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Soaring</vt:lpstr>
      <vt:lpstr>PowerPoint プレゼンテーション</vt:lpstr>
      <vt:lpstr>聖人御難事</vt:lpstr>
      <vt:lpstr>背景と大意</vt:lpstr>
      <vt:lpstr>諸天の守護</vt:lpstr>
      <vt:lpstr>月月・日日に</vt:lpstr>
      <vt:lpstr>たゆむ心・魔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674</cp:revision>
  <dcterms:created xsi:type="dcterms:W3CDTF">2006-08-27T10:41:00Z</dcterms:created>
  <dcterms:modified xsi:type="dcterms:W3CDTF">2024-10-13T23:43:37Z</dcterms:modified>
</cp:coreProperties>
</file>