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3419"/>
    <a:srgbClr val="CCECFF"/>
    <a:srgbClr val="009900"/>
    <a:srgbClr val="00CC00"/>
    <a:srgbClr val="0000CC"/>
    <a:srgbClr val="B2B2B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91" d="100"/>
          <a:sy n="91" d="100"/>
        </p:scale>
        <p:origin x="17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4AE13CCB-C7F4-458E-B350-AD32BE768E23}"/>
    <pc:docChg chg="modSld">
      <pc:chgData name="哲男 大石" userId="0fd18d6aeeef4450" providerId="LiveId" clId="{4AE13CCB-C7F4-458E-B350-AD32BE768E23}" dt="2024-09-15T01:00:02.640" v="492" actId="207"/>
      <pc:docMkLst>
        <pc:docMk/>
      </pc:docMkLst>
      <pc:sldChg chg="modSp mod">
        <pc:chgData name="哲男 大石" userId="0fd18d6aeeef4450" providerId="LiveId" clId="{4AE13CCB-C7F4-458E-B350-AD32BE768E23}" dt="2024-09-14T23:45:06.697" v="1" actId="20577"/>
        <pc:sldMkLst>
          <pc:docMk/>
          <pc:sldMk cId="0" sldId="256"/>
        </pc:sldMkLst>
        <pc:spChg chg="mod">
          <ac:chgData name="哲男 大石" userId="0fd18d6aeeef4450" providerId="LiveId" clId="{4AE13CCB-C7F4-458E-B350-AD32BE768E23}" dt="2024-09-14T23:45:06.697" v="1" actId="20577"/>
          <ac:spMkLst>
            <pc:docMk/>
            <pc:sldMk cId="0" sldId="256"/>
            <ac:spMk id="2052" creationId="{E925C0DA-83C1-DE20-4683-F5B2C579F4BD}"/>
          </ac:spMkLst>
        </pc:spChg>
      </pc:sldChg>
      <pc:sldChg chg="modSp modAnim">
        <pc:chgData name="哲男 大石" userId="0fd18d6aeeef4450" providerId="LiveId" clId="{4AE13CCB-C7F4-458E-B350-AD32BE768E23}" dt="2024-09-14T23:50:24.692" v="56" actId="20577"/>
        <pc:sldMkLst>
          <pc:docMk/>
          <pc:sldMk cId="0" sldId="257"/>
        </pc:sldMkLst>
        <pc:spChg chg="mod">
          <ac:chgData name="哲男 大石" userId="0fd18d6aeeef4450" providerId="LiveId" clId="{4AE13CCB-C7F4-458E-B350-AD32BE768E23}" dt="2024-09-14T23:49:46.147" v="20" actId="1035"/>
          <ac:spMkLst>
            <pc:docMk/>
            <pc:sldMk cId="0" sldId="257"/>
            <ac:spMk id="3074" creationId="{68E42F36-FB6D-EF5C-6208-DE3B96C477CB}"/>
          </ac:spMkLst>
        </pc:spChg>
        <pc:spChg chg="mod">
          <ac:chgData name="哲男 大石" userId="0fd18d6aeeef4450" providerId="LiveId" clId="{4AE13CCB-C7F4-458E-B350-AD32BE768E23}" dt="2024-09-14T23:50:24.692" v="56" actId="20577"/>
          <ac:spMkLst>
            <pc:docMk/>
            <pc:sldMk cId="0" sldId="257"/>
            <ac:spMk id="3075" creationId="{D0D1D4A6-8C62-BFF3-43AF-F956DBC8131A}"/>
          </ac:spMkLst>
        </pc:spChg>
      </pc:sldChg>
      <pc:sldChg chg="addSp modSp mod">
        <pc:chgData name="哲男 大石" userId="0fd18d6aeeef4450" providerId="LiveId" clId="{4AE13CCB-C7F4-458E-B350-AD32BE768E23}" dt="2024-09-15T00:38:47.727" v="83" actId="207"/>
        <pc:sldMkLst>
          <pc:docMk/>
          <pc:sldMk cId="0" sldId="263"/>
        </pc:sldMkLst>
        <pc:spChg chg="add mod">
          <ac:chgData name="哲男 大石" userId="0fd18d6aeeef4450" providerId="LiveId" clId="{4AE13CCB-C7F4-458E-B350-AD32BE768E23}" dt="2024-09-15T00:38:47.727" v="83" actId="207"/>
          <ac:spMkLst>
            <pc:docMk/>
            <pc:sldMk cId="0" sldId="263"/>
            <ac:spMk id="2" creationId="{E214F97E-9126-AA1E-0896-54E026CFCDE1}"/>
          </ac:spMkLst>
        </pc:spChg>
        <pc:spChg chg="mod">
          <ac:chgData name="哲男 大石" userId="0fd18d6aeeef4450" providerId="LiveId" clId="{4AE13CCB-C7F4-458E-B350-AD32BE768E23}" dt="2024-09-14T23:51:59.557" v="69" actId="1035"/>
          <ac:spMkLst>
            <pc:docMk/>
            <pc:sldMk cId="0" sldId="263"/>
            <ac:spMk id="10242" creationId="{6DF71033-CA2B-5A1E-A24C-1A3D55BD9485}"/>
          </ac:spMkLst>
        </pc:spChg>
        <pc:spChg chg="mod">
          <ac:chgData name="哲男 大石" userId="0fd18d6aeeef4450" providerId="LiveId" clId="{4AE13CCB-C7F4-458E-B350-AD32BE768E23}" dt="2024-09-14T23:51:37.743" v="58" actId="1036"/>
          <ac:spMkLst>
            <pc:docMk/>
            <pc:sldMk cId="0" sldId="263"/>
            <ac:spMk id="10245" creationId="{1BE5D9D4-CC18-FB85-DDF5-6C0481BB37F3}"/>
          </ac:spMkLst>
        </pc:spChg>
        <pc:spChg chg="mod">
          <ac:chgData name="哲男 大石" userId="0fd18d6aeeef4450" providerId="LiveId" clId="{4AE13CCB-C7F4-458E-B350-AD32BE768E23}" dt="2024-09-14T23:51:53.870" v="68" actId="1036"/>
          <ac:spMkLst>
            <pc:docMk/>
            <pc:sldMk cId="0" sldId="263"/>
            <ac:spMk id="10254" creationId="{C6EFD4A0-E98C-AA25-E2C4-BE5079A3EF4F}"/>
          </ac:spMkLst>
        </pc:spChg>
        <pc:spChg chg="mod">
          <ac:chgData name="哲男 大石" userId="0fd18d6aeeef4450" providerId="LiveId" clId="{4AE13CCB-C7F4-458E-B350-AD32BE768E23}" dt="2024-09-14T23:51:44.940" v="65" actId="1036"/>
          <ac:spMkLst>
            <pc:docMk/>
            <pc:sldMk cId="0" sldId="263"/>
            <ac:spMk id="10255" creationId="{61BA3F45-0EB5-A2DA-A7F4-054B783C2C17}"/>
          </ac:spMkLst>
        </pc:spChg>
        <pc:spChg chg="mod">
          <ac:chgData name="哲男 大石" userId="0fd18d6aeeef4450" providerId="LiveId" clId="{4AE13CCB-C7F4-458E-B350-AD32BE768E23}" dt="2024-09-14T23:51:41.677" v="62" actId="1036"/>
          <ac:spMkLst>
            <pc:docMk/>
            <pc:sldMk cId="0" sldId="263"/>
            <ac:spMk id="10256" creationId="{BF9EC26F-110D-AC44-4181-8D2B691D2B27}"/>
          </ac:spMkLst>
        </pc:spChg>
      </pc:sldChg>
      <pc:sldChg chg="modSp mod modAnim">
        <pc:chgData name="哲男 大石" userId="0fd18d6aeeef4450" providerId="LiveId" clId="{4AE13CCB-C7F4-458E-B350-AD32BE768E23}" dt="2024-09-15T01:00:02.640" v="492" actId="207"/>
        <pc:sldMkLst>
          <pc:docMk/>
          <pc:sldMk cId="0" sldId="264"/>
        </pc:sldMkLst>
        <pc:spChg chg="mod">
          <ac:chgData name="哲男 大石" userId="0fd18d6aeeef4450" providerId="LiveId" clId="{4AE13CCB-C7F4-458E-B350-AD32BE768E23}" dt="2024-09-15T00:41:20.520" v="97" actId="14100"/>
          <ac:spMkLst>
            <pc:docMk/>
            <pc:sldMk cId="0" sldId="264"/>
            <ac:spMk id="11266" creationId="{1654400D-1ADD-9136-31B7-E9957AB3EB56}"/>
          </ac:spMkLst>
        </pc:spChg>
        <pc:spChg chg="mod">
          <ac:chgData name="哲男 大石" userId="0fd18d6aeeef4450" providerId="LiveId" clId="{4AE13CCB-C7F4-458E-B350-AD32BE768E23}" dt="2024-09-15T00:52:37.441" v="405" actId="14100"/>
          <ac:spMkLst>
            <pc:docMk/>
            <pc:sldMk cId="0" sldId="264"/>
            <ac:spMk id="11267" creationId="{82EED1FD-E822-8905-D46A-F891026847C7}"/>
          </ac:spMkLst>
        </pc:spChg>
        <pc:spChg chg="mod">
          <ac:chgData name="哲男 大石" userId="0fd18d6aeeef4450" providerId="LiveId" clId="{4AE13CCB-C7F4-458E-B350-AD32BE768E23}" dt="2024-09-15T01:00:02.640" v="492" actId="207"/>
          <ac:spMkLst>
            <pc:docMk/>
            <pc:sldMk cId="0" sldId="264"/>
            <ac:spMk id="11268" creationId="{10132247-620A-CC82-6579-741202A409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EF69DD5D-18D4-B20C-1872-A7B3A44B28F8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7411" name="Freeform 3">
              <a:extLst>
                <a:ext uri="{FF2B5EF4-FFF2-40B4-BE49-F238E27FC236}">
                  <a16:creationId xmlns:a16="http://schemas.microsoft.com/office/drawing/2014/main" id="{38358072-4669-16E5-0D03-1A6D23B35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12" name="Arc 4">
              <a:extLst>
                <a:ext uri="{FF2B5EF4-FFF2-40B4-BE49-F238E27FC236}">
                  <a16:creationId xmlns:a16="http://schemas.microsoft.com/office/drawing/2014/main" id="{6CAC794C-1FAA-9945-4DD3-55E649562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:a16="http://schemas.microsoft.com/office/drawing/2014/main" id="{8AD05CC8-79D0-0975-62B6-77FB0290ADB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4F1CAA3-CC26-7AE6-4B98-4A333A6F28E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637B35DC-4C6C-771A-7950-649E04D5B685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57B66C1E-3C5F-7F73-0E02-3DE9194287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BC7367BF-65A3-7C68-A5E8-3D406EAAA6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D7E3B8-90A9-4592-A099-3B4E62AD6D2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506A2-8E5F-FE68-467D-3634E54E1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1B81FA-FF94-A85C-5CC1-4DC953414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1993DF-E0D2-ACA9-A9AC-E89864B3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C5CBE0-AF01-3072-D60F-1E897900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318277-976B-25ED-F6A5-41DDFB747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DAEB7-8557-40F8-A2A9-F2B77F50B1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851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55694BA-3AAD-5439-986C-BBDE621A1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0DB98C-C0F9-905E-EF06-73D60FFD0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8ADF51-A312-1083-0C6B-2038B429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64A0F9-82AC-2875-B098-DCDF5DD8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53D513-8FF9-2A00-65DA-CD7434A0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49A57-DC1A-4636-9FAB-A304C90EEC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657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037516-F6B3-B3CC-D3C6-0E286914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81F0F3-4885-D18B-5074-0FACE1F30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B9A3EB-1EAD-8FC2-B4C2-C1C94071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87E2A8-2781-9DD3-5612-C993B07A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CCD160-C62F-AFED-3D07-1B64AAD33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EEF0D-0967-4EE0-BA17-300C8FB9D8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304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5E2603-B288-A890-7BD4-75CEFDCFB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63B979-AD52-710A-2598-25A938E18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2DB337-60A0-1863-2F5E-F3C828531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AAEEF3-2371-D46E-A67F-E8E5A01F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BC7FA2-1830-6FB1-6B3D-4869FE00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DB0CE-0108-47BC-B2BD-8C3CDF9512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567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8F85F7-E929-4AB3-211A-8793BECFC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6F9B2B-4AEB-2E8F-5FDB-E89DAF3BC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51E775-456A-3B9F-4E13-DE31218A8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8CEEE6-B199-A53F-632B-6C8D26FEE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CE7F35-02E0-7EAD-72B3-341B4283D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047E24-63EE-14DF-EDB0-1A48AD0F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5F021-FD94-4074-8E4C-387F7D09BD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884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BA082-9723-3A81-F6A2-2C70D6402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76D634-762A-ADF1-0BB3-D7CF86B98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79EFA9-8C1D-E4EE-638A-E9A6E35EF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B20000-B81A-0CC8-EA6C-B3DDC8162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F058BEC-3083-7481-6BE2-2E79E12A70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30804A9-E0AF-A797-6E75-9577A4C6A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7C853E0-D074-F9A5-FD63-E5FF85CB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49C6734-5978-BDA3-FC67-4CED87C0A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3E191-7562-45F3-871C-1750217243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532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F1F6F4-F9DF-452B-9D71-434DD1BC0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1A0B90-538E-296D-8DDF-D48F195B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89901B-6ACD-1209-6FA1-F5C94C0CC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BB51C6E-74B8-066C-4728-F27E8BF92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741EB-52E7-4575-9675-8D9A575106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48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21674B-4DBB-EF80-C24D-7B2D9A0C3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FC00159-79FE-30B0-D1D2-61074C6A3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29E0E12-E4E8-1F8E-9CE4-72821E552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80068-3353-4689-92EE-9E44AE0C5A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279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9E1724-F945-3F03-5CF6-50A48D737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89EDAB-A0D6-8C5A-4EE8-506DB73A1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8E4618-B510-EB0D-249B-824A44E22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568C29-A282-BEEC-A412-9C659C55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733A85-54BF-8B7D-1063-64AE9567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177ED9-AD19-8D13-95E6-B0CE5FA5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84BCF-896D-4172-BDC5-517AB61553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878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A944A-5947-5BA0-FA08-1402B6C0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B048D3F-FD61-D84A-2E78-DD349EC0CA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1C0BBE-4127-2FAB-50D9-0E909A217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16C7FE-8AE2-6380-2D65-5134BE96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27D4F0-ABCC-2828-4F6F-0DFBD0FB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A7150A-28DF-8405-ACFE-F0E1D454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1B5B6-2664-4AC4-9CF2-515248120E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498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F0A5FF01-3632-6EA4-CFD2-798E0075ABE3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32BAE9BB-FDE7-BFF6-42BB-2CA5330EC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88" name="Arc 4">
              <a:extLst>
                <a:ext uri="{FF2B5EF4-FFF2-40B4-BE49-F238E27FC236}">
                  <a16:creationId xmlns:a16="http://schemas.microsoft.com/office/drawing/2014/main" id="{1924580E-8982-C498-C657-F8FB29F83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78E7174D-9C48-1703-53A4-C0A141B2F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7E2BE3E-B17C-FB6C-F0A5-330121BBC4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986BC29-39F2-6F3E-3FCD-6EE3F76420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97487BAE-243C-13F6-7A30-AA5A343C26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1151D677-2CD3-47D8-B97E-829FC5D5D34E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27AA230E-EF43-F955-B0DA-FDCCF145D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DDF877BC-828E-FBB1-FD31-5D73632A5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7CC8597-355F-4AEF-BEA3-9D1600E051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r>
              <a:rPr lang="ja-JP" altLang="en-US" sz="6600">
                <a:solidFill>
                  <a:srgbClr val="0000CC"/>
                </a:solidFill>
              </a:rPr>
              <a:t>高橋殿御返事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9C6F753-CFCD-8EF7-EEA8-6058B201FD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E925C0DA-83C1-DE20-4683-F5B2C579F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29609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r>
              <a:rPr lang="ja-JP" altLang="en-US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8E42F36-FB6D-EF5C-6208-DE3B96C47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92424" y="260648"/>
            <a:ext cx="4495800" cy="990600"/>
          </a:xfrm>
        </p:spPr>
        <p:txBody>
          <a:bodyPr/>
          <a:lstStyle/>
          <a:p>
            <a:r>
              <a:rPr lang="ja-JP" altLang="en-US" sz="5400" dirty="0">
                <a:solidFill>
                  <a:srgbClr val="0000CC"/>
                </a:solidFill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0D1D4A6-8C62-BFF3-43AF-F956DBC81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064896" cy="5095675"/>
          </a:xfrm>
        </p:spPr>
        <p:txBody>
          <a:bodyPr/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建治・弘安年間頃　　於身延</a:t>
            </a:r>
          </a:p>
          <a:p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与</a:t>
            </a:r>
            <a:r>
              <a:rPr lang="en-US" altLang="ja-JP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高橋六郎兵衛入道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と推定</a:t>
            </a:r>
            <a:endParaRPr lang="en-US" altLang="ja-JP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別名：米穀御書</a:t>
            </a:r>
          </a:p>
          <a:p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富士方面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の中心的な弟子</a:t>
            </a:r>
          </a:p>
          <a:p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地域に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弘教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を展開⇒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法難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の兆し</a:t>
            </a:r>
          </a:p>
          <a:p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真心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からの米穀供養に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感謝</a:t>
            </a:r>
          </a:p>
          <a:p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「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其の国の仏法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」</a:t>
            </a: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地域広布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を託す</a:t>
            </a:r>
            <a:endParaRPr lang="ja-JP" altLang="en-US" sz="40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DF71033-CA2B-5A1E-A24C-1A3D55BD9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332656"/>
            <a:ext cx="7162800" cy="838200"/>
          </a:xfrm>
        </p:spPr>
        <p:txBody>
          <a:bodyPr/>
          <a:lstStyle/>
          <a:p>
            <a:r>
              <a:rPr lang="ja-JP" altLang="en-US" sz="4800" dirty="0">
                <a:solidFill>
                  <a:srgbClr val="0000CC"/>
                </a:solidFill>
              </a:rPr>
              <a:t>御身に入りかはらせ給う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1BE5D9D4-CC18-FB85-DDF5-6C0481BB3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937720"/>
            <a:ext cx="7315200" cy="1371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釈迦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地涌の菩薩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があなたの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身に入り代わったのであろうか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C6EFD4A0-E98C-AA25-E2C4-BE5079A3E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613669"/>
            <a:ext cx="73501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弘教推進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に「</a:t>
            </a: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熱原の法難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」の兆し</a:t>
            </a:r>
          </a:p>
          <a:p>
            <a:pPr>
              <a:buFontTx/>
              <a:buChar char="•"/>
            </a:pP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迫害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の中、身延まで米穀を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供養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61BA3F45-0EB5-A2DA-A7F4-054B783C2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01888"/>
            <a:ext cx="6096000" cy="1219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真心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からの米穀供養</a:t>
            </a:r>
          </a:p>
          <a:p>
            <a:pPr algn="ctr"/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広布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の戦いを</a:t>
            </a: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支える</a:t>
            </a: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BF9EC26F-110D-AC44-4181-8D2B691D2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416152"/>
            <a:ext cx="10668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E214F97E-9126-AA1E-0896-54E026CFCDE1}"/>
              </a:ext>
            </a:extLst>
          </p:cNvPr>
          <p:cNvSpPr/>
          <p:nvPr/>
        </p:nvSpPr>
        <p:spPr bwMode="auto">
          <a:xfrm>
            <a:off x="467544" y="908720"/>
            <a:ext cx="1368152" cy="70494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</a:rPr>
              <a:t>前段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54" grpId="0" autoUpdateAnimBg="0"/>
      <p:bldP spid="1025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3CDE21A-FF59-940C-2802-8309BFD62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143750" cy="7620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</a:rPr>
              <a:t>其の国の仏法は・・・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16DD0611-CEDF-DAB2-E64B-95CEA20FF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05400"/>
            <a:ext cx="8077200" cy="1295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で広布に立つ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</a:t>
            </a:r>
            <a:r>
              <a:rPr lang="ja-JP" alt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地域広布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の勝利は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弟子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が担う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72B8C2F6-43EE-D867-962D-376D3E1D2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3048000"/>
            <a:ext cx="70405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Char char=""/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其の国とは「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我が地域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」</a:t>
            </a:r>
          </a:p>
          <a:p>
            <a:pPr>
              <a:buFont typeface="Wingdings" panose="05000000000000000000" pitchFamily="2" charset="2"/>
              <a:buChar char=""/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地域広布の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使命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を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弟子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に託す</a:t>
            </a:r>
          </a:p>
          <a:p>
            <a:pPr>
              <a:buFont typeface="Wingdings" panose="05000000000000000000" pitchFamily="2" charset="2"/>
              <a:buChar char=""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一人一人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が地域広布の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主体者</a:t>
            </a:r>
          </a:p>
        </p:txBody>
      </p:sp>
      <p:sp>
        <p:nvSpPr>
          <p:cNvPr id="5135" name="AutoShape 15">
            <a:extLst>
              <a:ext uri="{FF2B5EF4-FFF2-40B4-BE49-F238E27FC236}">
                <a16:creationId xmlns:a16="http://schemas.microsoft.com/office/drawing/2014/main" id="{6FC524ED-540A-5E3C-A5B2-1EAAF3B96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524000"/>
            <a:ext cx="7239000" cy="1295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其の国の仏法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は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貴辺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に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　　　　　　まかせたてまつり候ぞ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0" grpId="0" build="p" autoUpdateAnimBg="0"/>
      <p:bldP spid="513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B8A3BB-80C9-A19B-BE6D-82FC73110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239000" cy="914400"/>
          </a:xfrm>
        </p:spPr>
        <p:txBody>
          <a:bodyPr/>
          <a:lstStyle/>
          <a:p>
            <a:r>
              <a:rPr lang="ja-JP" altLang="en-US" sz="4800" dirty="0">
                <a:solidFill>
                  <a:srgbClr val="0000CC"/>
                </a:solidFill>
              </a:rPr>
              <a:t>仏種は縁に従って起る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9C24D56-B0B0-D422-B6DE-489FB1702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620000" cy="3124200"/>
          </a:xfrm>
        </p:spPr>
        <p:txBody>
          <a:bodyPr/>
          <a:lstStyle/>
          <a:p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縁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が無ければ仏法に出会えない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多くの人との</a:t>
            </a:r>
            <a:r>
              <a:rPr lang="ja-JP" alt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仏縁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が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仏種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を開く</a:t>
            </a:r>
            <a:endParaRPr lang="ja-JP" altLang="en-US" sz="40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「一乗」とは「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一仏乗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」最高の仏法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「一乗を説く」とは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仏法対話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8101C774-65CA-BCBB-739D-E4CCE6B74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724400"/>
            <a:ext cx="76200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一人でも多くの人と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仏縁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を結び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地域・世界の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広布を推進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  <p:bldP spid="102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654400D-1ADD-9136-31B7-E9957AB3E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762000"/>
          </a:xfrm>
        </p:spPr>
        <p:txBody>
          <a:bodyPr/>
          <a:lstStyle/>
          <a:p>
            <a:r>
              <a:rPr lang="ja-JP" altLang="en-US" sz="4800" b="1" dirty="0">
                <a:solidFill>
                  <a:srgbClr val="0000CC"/>
                </a:solidFill>
              </a:rPr>
              <a:t>指導より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2EED1FD-E822-8905-D46A-F89102684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80920" cy="3600400"/>
          </a:xfrm>
        </p:spPr>
        <p:txBody>
          <a:bodyPr/>
          <a:lstStyle/>
          <a:p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御本仏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から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地域広布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を託された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我ら</a:t>
            </a:r>
          </a:p>
          <a:p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地域広布は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弟子の使命</a:t>
            </a:r>
          </a:p>
          <a:p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下種結縁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という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縁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がどれほど大切か</a:t>
            </a:r>
          </a:p>
          <a:p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真心の一言一言が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希望の種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、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幸福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　　	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の種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として友の心に植えられる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10132247-620A-CC82-6579-741202A40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081736"/>
            <a:ext cx="71628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体験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」と「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確信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」を語り　　</a:t>
            </a:r>
          </a:p>
          <a:p>
            <a:pPr algn="ctr"/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民衆勝利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」の拡大を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99"/>
      </a:lt2>
      <a:accent1>
        <a:srgbClr val="6699FF"/>
      </a:accent1>
      <a:accent2>
        <a:srgbClr val="66FF99"/>
      </a:accent2>
      <a:accent3>
        <a:srgbClr val="FFFFFF"/>
      </a:accent3>
      <a:accent4>
        <a:srgbClr val="000000"/>
      </a:accent4>
      <a:accent5>
        <a:srgbClr val="B8CAFF"/>
      </a:accent5>
      <a:accent6>
        <a:srgbClr val="5CE78A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3354</TotalTime>
  <Words>311</Words>
  <Application>Microsoft Office PowerPoint</Application>
  <PresentationFormat>画面に合わせる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Soaring</vt:lpstr>
      <vt:lpstr>PowerPoint プレゼンテーション</vt:lpstr>
      <vt:lpstr>高橋殿御返事</vt:lpstr>
      <vt:lpstr>背景と大意</vt:lpstr>
      <vt:lpstr>御身に入りかはらせ給う</vt:lpstr>
      <vt:lpstr>其の国の仏法は・・・</vt:lpstr>
      <vt:lpstr>仏種は縁に従って起る</vt:lpstr>
      <vt:lpstr>指導より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哲男 大石</cp:lastModifiedBy>
  <cp:revision>165</cp:revision>
  <dcterms:created xsi:type="dcterms:W3CDTF">2006-08-27T10:41:00Z</dcterms:created>
  <dcterms:modified xsi:type="dcterms:W3CDTF">2024-09-15T01:00:04Z</dcterms:modified>
</cp:coreProperties>
</file>