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0000FF"/>
    <a:srgbClr val="F93419"/>
    <a:srgbClr val="CCECFF"/>
    <a:srgbClr val="009900"/>
    <a:srgbClr val="00CC00"/>
    <a:srgbClr val="0000CC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7A9BDD9B-7CD5-4522-942F-7CEAFF2927D6}"/>
    <pc:docChg chg="modSld">
      <pc:chgData name="大石 哲男" userId="0fd18d6aeeef4450" providerId="Windows Live" clId="Web-{7A9BDD9B-7CD5-4522-942F-7CEAFF2927D6}" dt="2020-12-08T01:40:24.998" v="28" actId="20577"/>
      <pc:docMkLst>
        <pc:docMk/>
      </pc:docMkLst>
      <pc:sldChg chg="modSp">
        <pc:chgData name="大石 哲男" userId="0fd18d6aeeef4450" providerId="Windows Live" clId="Web-{7A9BDD9B-7CD5-4522-942F-7CEAFF2927D6}" dt="2020-12-08T01:40:24.998" v="28" actId="20577"/>
        <pc:sldMkLst>
          <pc:docMk/>
          <pc:sldMk cId="0" sldId="263"/>
        </pc:sldMkLst>
        <pc:spChg chg="mod">
          <ac:chgData name="大石 哲男" userId="0fd18d6aeeef4450" providerId="Windows Live" clId="Web-{7A9BDD9B-7CD5-4522-942F-7CEAFF2927D6}" dt="2020-12-08T01:40:24.998" v="28" actId="20577"/>
          <ac:spMkLst>
            <pc:docMk/>
            <pc:sldMk cId="0" sldId="263"/>
            <ac:spMk id="10265" creationId="{9BA8429E-CC59-4E88-90A2-8C29300FCCE8}"/>
          </ac:spMkLst>
        </pc:spChg>
      </pc:sldChg>
      <pc:sldChg chg="modSp">
        <pc:chgData name="大石 哲男" userId="0fd18d6aeeef4450" providerId="Windows Live" clId="Web-{7A9BDD9B-7CD5-4522-942F-7CEAFF2927D6}" dt="2020-12-08T01:34:24.241" v="21" actId="20577"/>
        <pc:sldMkLst>
          <pc:docMk/>
          <pc:sldMk cId="0" sldId="264"/>
        </pc:sldMkLst>
        <pc:spChg chg="mod">
          <ac:chgData name="大石 哲男" userId="0fd18d6aeeef4450" providerId="Windows Live" clId="Web-{7A9BDD9B-7CD5-4522-942F-7CEAFF2927D6}" dt="2020-12-08T01:34:24.241" v="21" actId="20577"/>
          <ac:spMkLst>
            <pc:docMk/>
            <pc:sldMk cId="0" sldId="264"/>
            <ac:spMk id="11267" creationId="{FA5FD5B7-9FEC-44C0-806C-806E9564EA8D}"/>
          </ac:spMkLst>
        </pc:spChg>
      </pc:sldChg>
    </pc:docChg>
  </pc:docChgLst>
  <pc:docChgLst>
    <pc:chgData name="大石 哲男" userId="0fd18d6aeeef4450" providerId="Windows Live" clId="Web-{40AE8609-241E-4B51-A2BF-478D1643F3ED}"/>
    <pc:docChg chg="modSld">
      <pc:chgData name="大石 哲男" userId="0fd18d6aeeef4450" providerId="Windows Live" clId="Web-{40AE8609-241E-4B51-A2BF-478D1643F3ED}" dt="2020-12-06T11:23:52.117" v="6" actId="14100"/>
      <pc:docMkLst>
        <pc:docMk/>
      </pc:docMkLst>
      <pc:sldChg chg="modSp">
        <pc:chgData name="大石 哲男" userId="0fd18d6aeeef4450" providerId="Windows Live" clId="Web-{40AE8609-241E-4B51-A2BF-478D1643F3ED}" dt="2020-12-06T11:20:20.709" v="5" actId="14100"/>
        <pc:sldMkLst>
          <pc:docMk/>
          <pc:sldMk cId="0" sldId="256"/>
        </pc:sldMkLst>
        <pc:spChg chg="mod">
          <ac:chgData name="大石 哲男" userId="0fd18d6aeeef4450" providerId="Windows Live" clId="Web-{40AE8609-241E-4B51-A2BF-478D1643F3ED}" dt="2020-12-06T11:20:20.709" v="5" actId="14100"/>
          <ac:spMkLst>
            <pc:docMk/>
            <pc:sldMk cId="0" sldId="256"/>
            <ac:spMk id="2052" creationId="{0DEB218A-E480-4838-9EB5-B7E9EB14D146}"/>
          </ac:spMkLst>
        </pc:spChg>
      </pc:sldChg>
      <pc:sldChg chg="modSp">
        <pc:chgData name="大石 哲男" userId="0fd18d6aeeef4450" providerId="Windows Live" clId="Web-{40AE8609-241E-4B51-A2BF-478D1643F3ED}" dt="2020-12-06T11:23:52.117" v="6" actId="14100"/>
        <pc:sldMkLst>
          <pc:docMk/>
          <pc:sldMk cId="0" sldId="264"/>
        </pc:sldMkLst>
        <pc:spChg chg="mod">
          <ac:chgData name="大石 哲男" userId="0fd18d6aeeef4450" providerId="Windows Live" clId="Web-{40AE8609-241E-4B51-A2BF-478D1643F3ED}" dt="2020-12-06T11:23:52.117" v="6" actId="14100"/>
          <ac:spMkLst>
            <pc:docMk/>
            <pc:sldMk cId="0" sldId="264"/>
            <ac:spMk id="11267" creationId="{FA5FD5B7-9FEC-44C0-806C-806E9564EA8D}"/>
          </ac:spMkLst>
        </pc:spChg>
      </pc:sldChg>
    </pc:docChg>
  </pc:docChgLst>
  <pc:docChgLst>
    <pc:chgData name="哲男 大石" userId="0fd18d6aeeef4450" providerId="LiveId" clId="{4368ADE3-5831-452D-99EB-23AA7558EFD6}"/>
    <pc:docChg chg="custSel modSld">
      <pc:chgData name="哲男 大石" userId="0fd18d6aeeef4450" providerId="LiveId" clId="{4368ADE3-5831-452D-99EB-23AA7558EFD6}" dt="2024-05-05T13:28:11.544" v="424"/>
      <pc:docMkLst>
        <pc:docMk/>
      </pc:docMkLst>
      <pc:sldChg chg="modSp mod">
        <pc:chgData name="哲男 大石" userId="0fd18d6aeeef4450" providerId="LiveId" clId="{4368ADE3-5831-452D-99EB-23AA7558EFD6}" dt="2024-05-05T12:46:08.454" v="3" actId="20577"/>
        <pc:sldMkLst>
          <pc:docMk/>
          <pc:sldMk cId="0" sldId="256"/>
        </pc:sldMkLst>
        <pc:spChg chg="mod">
          <ac:chgData name="哲男 大石" userId="0fd18d6aeeef4450" providerId="LiveId" clId="{4368ADE3-5831-452D-99EB-23AA7558EFD6}" dt="2024-05-05T12:46:08.454" v="3" actId="20577"/>
          <ac:spMkLst>
            <pc:docMk/>
            <pc:sldMk cId="0" sldId="256"/>
            <ac:spMk id="2052" creationId="{0DEB218A-E480-4838-9EB5-B7E9EB14D146}"/>
          </ac:spMkLst>
        </pc:spChg>
      </pc:sldChg>
      <pc:sldChg chg="addSp delSp modSp mod delAnim modAnim">
        <pc:chgData name="哲男 大石" userId="0fd18d6aeeef4450" providerId="LiveId" clId="{4368ADE3-5831-452D-99EB-23AA7558EFD6}" dt="2024-05-05T13:28:11.544" v="424"/>
        <pc:sldMkLst>
          <pc:docMk/>
          <pc:sldMk cId="0" sldId="263"/>
        </pc:sldMkLst>
        <pc:spChg chg="add mod">
          <ac:chgData name="哲男 大石" userId="0fd18d6aeeef4450" providerId="LiveId" clId="{4368ADE3-5831-452D-99EB-23AA7558EFD6}" dt="2024-05-05T13:27:31.897" v="420" actId="14861"/>
          <ac:spMkLst>
            <pc:docMk/>
            <pc:sldMk cId="0" sldId="263"/>
            <ac:spMk id="2" creationId="{456F0475-6840-5215-8499-653CF161752A}"/>
          </ac:spMkLst>
        </pc:spChg>
        <pc:spChg chg="del mod">
          <ac:chgData name="哲男 大石" userId="0fd18d6aeeef4450" providerId="LiveId" clId="{4368ADE3-5831-452D-99EB-23AA7558EFD6}" dt="2024-05-05T13:24:47.698" v="416" actId="478"/>
          <ac:spMkLst>
            <pc:docMk/>
            <pc:sldMk cId="0" sldId="263"/>
            <ac:spMk id="10265" creationId="{9BA8429E-CC59-4E88-90A2-8C29300FCCE8}"/>
          </ac:spMkLst>
        </pc:spChg>
      </pc:sldChg>
      <pc:sldChg chg="modSp modAnim">
        <pc:chgData name="哲男 大石" userId="0fd18d6aeeef4450" providerId="LiveId" clId="{4368ADE3-5831-452D-99EB-23AA7558EFD6}" dt="2024-05-05T13:12:10.059" v="409" actId="207"/>
        <pc:sldMkLst>
          <pc:docMk/>
          <pc:sldMk cId="0" sldId="264"/>
        </pc:sldMkLst>
        <pc:spChg chg="mod">
          <ac:chgData name="哲男 大石" userId="0fd18d6aeeef4450" providerId="LiveId" clId="{4368ADE3-5831-452D-99EB-23AA7558EFD6}" dt="2024-05-05T13:12:10.059" v="409" actId="207"/>
          <ac:spMkLst>
            <pc:docMk/>
            <pc:sldMk cId="0" sldId="264"/>
            <ac:spMk id="11267" creationId="{FA5FD5B7-9FEC-44C0-806C-806E9564EA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6FC675F6-14DF-4DE8-A011-6802C4D36D8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59A30EE7-E72B-434E-A136-7A7DDC40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05479F5A-6206-4495-984C-2BE2D928B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B996D4F-F773-4994-8D43-9B924CD4D54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C03BDCD-A270-4575-90F8-16F4A284B9E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DBFCAE8-1142-404A-A87E-91E99FF1245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865312A0-E888-45BA-B35B-6951DFDAA0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F235A5BB-1291-45D8-AC17-DFFCB9E5D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4F077-CFC4-4C30-AD52-6E3C8CE553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6DB74-A37A-44EB-AA15-FDD75F8C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5C01D0-6EC1-4843-B4C4-E88C4B1C2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776D6-60EB-405C-B3E3-84CC1E8C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0AB19-6782-4756-A0DE-856572F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D4D264-D502-49C0-A989-C964DFA9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00E1-CC76-461D-A4D8-0704BC9061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8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B4793C-8BA6-4D4D-9C5F-67C790F7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F31AE6-88C3-4EE8-AA82-63DF14BD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AFD0E-4261-4AF3-A45D-E0B2D2F6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11B99-090E-42B0-A256-0B6120D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27B68-E27C-4946-B051-444D781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63F6-B6C2-4C8F-A6BB-D2880E7C5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40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920CB5-0410-48A7-AA23-EB3E324F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CE29C-FB93-4ECF-BA04-53371959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EB63B-085F-4674-B0DD-E7B92DA1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5F5D14-BCE9-4118-A3CF-2536D661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549728-54E7-406A-8204-0F33CCA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BC7CC-8DF6-482B-8AB3-78DE5ABCC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8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EF8C4-C7C8-476B-A6DF-5E4A3DB5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E17169-4CB8-49DB-A308-341AA4AD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91178-D280-4665-8CC4-8773F023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C92CE-5091-4173-A5A3-C4C6624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5CE549-FD83-4116-9A64-7EBEFF85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C3FAB-DCCE-4A01-A549-6475A487F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3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E66C8-E6CA-4A12-8547-45CE0242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86EB8-8077-4163-86A6-36F61C7C4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73DFC2-5975-43F5-8A46-AC91AF060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4A9AB1-4348-4FAD-9F29-87CF956E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E47F8-A0AA-46DD-8C62-E3C4631C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21960F-487C-476B-B152-61339D2D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B8E5-2E28-4100-976C-376AF5BC79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ED05E-4798-4316-B11B-312F45C3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B4F063-B093-4DA3-ADA3-897B3BB7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29D513-DD7B-42DE-8587-765BBDB68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F3AD62-7175-4798-B1EB-9CB3C7B40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0756A2-34CB-458B-81D1-CC67A3A8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C84841-04C5-4C8E-AE6E-58218CA3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E0E3BA-646F-43B4-8858-3276933A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28745C-F0C8-4B60-B34A-A77D79D3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3F64-E318-4BB0-A62D-1D96C2724B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CF4E2-AAE1-4F13-A1E4-D5C8970B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A83C9E-0338-4776-B8C6-DE865D7E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017069-9F04-4CC7-9EC4-D7ADBABA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FF5886-F293-4212-8FD3-0FA1E8F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352F-E5DB-4596-9669-8DD3E7469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45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C71553-B44E-4936-AE29-F394878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583EDC-41D1-48A8-A0D6-322768EA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E1391E-EFC9-4CA2-93FE-D658FE9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C369A-DD7B-40A1-A9F1-69261ABE92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2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6B493-350A-462A-94B4-5BB9472A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8F527-69DF-40E8-88C9-3CFFB4B1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CE4CF9-0B15-4595-8A1E-5E5DAE8CB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8A0905-4A43-4E1A-9783-7B84711E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736CA-8736-45DF-8D78-23B6D62E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E61B32-F8F2-461E-ABD8-C5BED941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E682-03CA-4B43-B007-69A14CADFF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1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C91EE-A3FB-444C-B9AA-9838DF22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A89342-918B-4FBA-9AAE-E07B0446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8D3A58-AC94-4C9F-8D79-DF553B8E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B61437-8661-41EA-85C1-C1DB4433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B0AEA1-7600-4628-8B4D-876AF514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9DF08A-27AD-4367-AA9F-551B36E2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C23-84A1-4405-B26F-FF463D493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2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0842E62D-2877-47B9-87DB-CD31FCD688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48FB791-99C6-454C-9CFB-A403558B3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EB9A365-FD44-47F4-8F7A-00D3AA5E5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5EABCE2-0436-4670-808A-2DFDEA7FA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6638683-DA52-4E5C-B7C8-922D0D9526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732C0BD-4686-471C-B95A-A44D15C8D6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6693DCA-4EF9-43A7-AB10-FD19554EBE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4EF3C6E-CB5D-4C43-B606-6858B38C5B3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9C362451-EDA6-4DFB-A770-A1E68CB2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D05A5320-C48F-4505-8396-20FB6754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830451-1ADB-497C-A720-1D5C6D368C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妙密上人御消息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9DDDC0-B82D-42A5-A795-4A6D0AC08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DEB218A-E480-4838-9EB5-B7E9EB14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73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５月度座談会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9B695B3-515D-464A-B9C2-A8A48DA00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2AF1AC-FBDD-42EF-9B36-04439FBF1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建治二年　５５才　　於身延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妙密上人・詳細不明</a:t>
            </a:r>
            <a:endParaRPr lang="ja-JP" altLang="en-US" sz="44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折々の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手厚い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御供養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に深く感謝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一塵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が積って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山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となるように　　　　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大聖人御一人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が題目を弘める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称賛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功徳の因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D3B735F-AC71-4852-990F-6FCC3D9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金はやけば弥色まさり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A69E7733-25BE-4B83-AE8E-0ECB4DEA6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445125"/>
            <a:ext cx="81534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鍛え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の信心・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を語ろう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D63947E2-2345-4926-A569-9D0E39FF1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96975"/>
            <a:ext cx="3455987" cy="14398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金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はやけば</a:t>
            </a:r>
          </a:p>
          <a:p>
            <a:pPr algn="ctr"/>
            <a:r>
              <a:rPr lang="ja-JP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はとげば</a:t>
            </a:r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6D0CAD03-5C28-48F3-805D-D64849D00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429000"/>
            <a:ext cx="3313113" cy="15128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ますます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功徳</a:t>
            </a:r>
          </a:p>
          <a:p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も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勝って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いく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id="{EA4092B0-34E6-4655-BBF0-F11E5A89F8F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074319" y="1766094"/>
            <a:ext cx="1066800" cy="503238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31112C6F-B7CE-48F4-9BB7-E76D925B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268413"/>
            <a:ext cx="3168650" cy="14398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弥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色まさり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弥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利くなる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1C7A6E3E-2988-427F-BDBB-CC2C78F44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636838"/>
            <a:ext cx="271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精錬し鍛える</a:t>
            </a:r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D93E0042-85F1-4C92-A963-6C7FB4D8E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708275"/>
            <a:ext cx="2954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輝きを増し鋭く</a:t>
            </a:r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B945764F-551C-4284-BD6F-CAA2659493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45757" y="3998119"/>
            <a:ext cx="1066800" cy="503237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56F0475-6840-5215-8499-653CF161752A}"/>
              </a:ext>
            </a:extLst>
          </p:cNvPr>
          <p:cNvSpPr/>
          <p:nvPr/>
        </p:nvSpPr>
        <p:spPr bwMode="auto">
          <a:xfrm>
            <a:off x="755576" y="3429000"/>
            <a:ext cx="3383038" cy="1728192"/>
          </a:xfrm>
          <a:prstGeom prst="roundRect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法華経</a:t>
            </a:r>
            <a:r>
              <a:rPr lang="ja-JP" altLang="ja-JP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の</a:t>
            </a:r>
            <a:r>
              <a:rPr lang="ja-JP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功徳</a:t>
            </a:r>
            <a:endParaRPr lang="ja-JP" altLang="ja-JP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Tahoma"/>
            </a:endParaRPr>
          </a:p>
          <a:p>
            <a:pPr lvl="0"/>
            <a:r>
              <a:rPr lang="ja-JP" altLang="ja-JP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を</a:t>
            </a:r>
            <a:r>
              <a:rPr lang="ja-JP" altLang="ja-JP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賞讃</a:t>
            </a:r>
            <a:r>
              <a:rPr lang="ja-JP" altLang="ja-JP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する</a:t>
            </a:r>
            <a:endParaRPr lang="ja-JP" altLang="ja-JP" sz="4000" dirty="0">
              <a:solidFill>
                <a:srgbClr val="000000"/>
              </a:solidFill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8" grpId="0" animBg="1"/>
      <p:bldP spid="10262" grpId="0" animBg="1" autoUpdateAnimBg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CDAD58-FCF0-46CE-B61B-FF7F4B78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法華経の功徳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33A4AAEA-FDEE-4D3B-B44F-6FB271AA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5373688"/>
            <a:ext cx="7620000" cy="9350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妙法を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賞讃する心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福徳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を積む</a:t>
            </a:r>
            <a:endParaRPr lang="ja-JP" altLang="en-US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4F0950F8-0BBD-4C89-88D7-11FD00ED1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341438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00C96A84-8728-4868-8A84-073AB6DD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12875"/>
            <a:ext cx="3906838" cy="10080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える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81E42A81-8D01-4C9E-A3AC-E22666502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708275"/>
            <a:ext cx="6624638" cy="22336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buFontTx/>
              <a:buChar char="•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の偉大さを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讃える</a:t>
            </a:r>
          </a:p>
          <a:p>
            <a:pPr>
              <a:buFontTx/>
              <a:buChar char="•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自身の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を語る</a:t>
            </a:r>
          </a:p>
          <a:p>
            <a:pPr>
              <a:buFontTx/>
              <a:buChar char="•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信仰の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感動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感激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を語る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303789BA-3759-46A7-8431-93E8A020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412875"/>
            <a:ext cx="3609975" cy="9366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の因となる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7" grpId="0" animBg="1" autoUpdateAnimBg="0"/>
      <p:bldP spid="5138" grpId="0" animBg="1" autoUpdateAnimBg="0"/>
      <p:bldP spid="513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5EF7DC-189A-4C8A-B81F-1148D8434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二十八品は・・讃むる言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CCD3F42-A9BE-4478-BBC9-4D1239CB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17925"/>
            <a:ext cx="7200900" cy="13668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法華経は</a:t>
            </a:r>
            <a:r>
              <a:rPr lang="ja-JP" alt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　　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する経</a:t>
            </a:r>
          </a:p>
        </p:txBody>
      </p:sp>
      <p:sp>
        <p:nvSpPr>
          <p:cNvPr id="1030" name="AutoShape 6">
            <a:extLst>
              <a:ext uri="{FF2B5EF4-FFF2-40B4-BE49-F238E27FC236}">
                <a16:creationId xmlns:a16="http://schemas.microsoft.com/office/drawing/2014/main" id="{2C18B071-56E1-4BF4-B844-389EA57E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3887788" cy="2087563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法華経の真髄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万人成仏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永遠の生命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F94CD791-41A3-49F3-B3A8-780F9640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268413"/>
            <a:ext cx="3168650" cy="21590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釈迦・諸仏</a:t>
            </a: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全ての衆生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2325C2C-1932-464D-896C-5143118B2F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3438" y="1916113"/>
            <a:ext cx="360362" cy="1295400"/>
          </a:xfrm>
          <a:prstGeom prst="rightArrow">
            <a:avLst>
              <a:gd name="adj1" fmla="val 50000"/>
              <a:gd name="adj2" fmla="val 55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02191DD2-B1EA-4493-9E6A-172432B8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89588"/>
            <a:ext cx="7921625" cy="863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妙法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讃え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、自他の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幸福軌道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0" grpId="0" animBg="1"/>
      <p:bldP spid="1032" grpId="0" animBg="1"/>
      <p:bldP spid="10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12D5D66-6B78-40E2-BCF5-6019414B6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5FD5B7-9FEC-44C0-806C-806E9564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227826"/>
            <a:ext cx="8569325" cy="3381525"/>
          </a:xfrm>
        </p:spPr>
        <p:txBody>
          <a:bodyPr/>
          <a:lstStyle/>
          <a:p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妙法を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賞讃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する心に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があふれる</a:t>
            </a:r>
          </a:p>
          <a:p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地涌の同志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をねぎらい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賞讃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する心に</a:t>
            </a:r>
            <a:endParaRPr lang="ja-JP" altLang="en-US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御本尊の</a:t>
            </a:r>
            <a:r>
              <a:rPr lang="ja-JP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功徳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はいよいよ薫る</a:t>
            </a:r>
          </a:p>
          <a:p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一人の人間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が持つ「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世界を変える力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」を</a:t>
            </a:r>
          </a:p>
          <a:p>
            <a:pPr marL="0" indent="0">
              <a:buNone/>
            </a:pP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　限りなく発揮し行く「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人間のための宗教</a:t>
            </a:r>
            <a:r>
              <a:rPr lang="ja-JP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」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6B8C24E6-8442-4C8A-B950-170C0DC5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24400"/>
            <a:ext cx="7345363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0" hangingPunct="0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信仰歓喜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体験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  <a:p>
            <a:pPr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　語りに語り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友好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対話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99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FFCA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4910</TotalTime>
  <Words>243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妙密上人御消息</vt:lpstr>
      <vt:lpstr>背景と大意</vt:lpstr>
      <vt:lpstr>金はやけば弥色まさり</vt:lpstr>
      <vt:lpstr>法華経の功徳</vt:lpstr>
      <vt:lpstr>二十八品は・・讃むる言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273</cp:revision>
  <dcterms:created xsi:type="dcterms:W3CDTF">2006-08-27T10:41:00Z</dcterms:created>
  <dcterms:modified xsi:type="dcterms:W3CDTF">2024-05-05T13:28:15Z</dcterms:modified>
</cp:coreProperties>
</file>