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6" r:id="rId5"/>
    <p:sldId id="263" r:id="rId6"/>
    <p:sldId id="259" r:id="rId7"/>
    <p:sldId id="267" r:id="rId8"/>
    <p:sldId id="264" r:id="rId9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3419"/>
    <a:srgbClr val="0000FF"/>
    <a:srgbClr val="0000CC"/>
    <a:srgbClr val="CCECFF"/>
    <a:srgbClr val="009900"/>
    <a:srgbClr val="00CC00"/>
    <a:srgbClr val="00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6F4ADB-D719-D0DE-AD6D-940DB7CF978E}" v="260" dt="2024-04-02T07:57:27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33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Windows Live" clId="Web-{9B6F4ADB-D719-D0DE-AD6D-940DB7CF978E}"/>
    <pc:docChg chg="modSld">
      <pc:chgData name="哲男 大石" userId="0fd18d6aeeef4450" providerId="Windows Live" clId="Web-{9B6F4ADB-D719-D0DE-AD6D-940DB7CF978E}" dt="2024-04-02T07:57:27.453" v="256" actId="20577"/>
      <pc:docMkLst>
        <pc:docMk/>
      </pc:docMkLst>
      <pc:sldChg chg="modSp">
        <pc:chgData name="哲男 大石" userId="0fd18d6aeeef4450" providerId="Windows Live" clId="Web-{9B6F4ADB-D719-D0DE-AD6D-940DB7CF978E}" dt="2024-04-02T07:57:27.453" v="256" actId="20577"/>
        <pc:sldMkLst>
          <pc:docMk/>
          <pc:sldMk cId="0" sldId="264"/>
        </pc:sldMkLst>
        <pc:spChg chg="mod">
          <ac:chgData name="哲男 大石" userId="0fd18d6aeeef4450" providerId="Windows Live" clId="Web-{9B6F4ADB-D719-D0DE-AD6D-940DB7CF978E}" dt="2024-04-02T07:36:57.095" v="181" actId="20577"/>
          <ac:spMkLst>
            <pc:docMk/>
            <pc:sldMk cId="0" sldId="264"/>
            <ac:spMk id="11267" creationId="{641B5907-6F4D-EA4D-A71F-2BF94304DA6A}"/>
          </ac:spMkLst>
        </pc:spChg>
        <pc:spChg chg="mod">
          <ac:chgData name="哲男 大石" userId="0fd18d6aeeef4450" providerId="Windows Live" clId="Web-{9B6F4ADB-D719-D0DE-AD6D-940DB7CF978E}" dt="2024-04-02T07:57:27.453" v="256" actId="20577"/>
          <ac:spMkLst>
            <pc:docMk/>
            <pc:sldMk cId="0" sldId="264"/>
            <ac:spMk id="11268" creationId="{6D9BEB7C-77BA-7851-44E9-E3CA824A013A}"/>
          </ac:spMkLst>
        </pc:spChg>
      </pc:sldChg>
    </pc:docChg>
  </pc:docChgLst>
  <pc:docChgLst>
    <pc:chgData name="哲男 大石" userId="0fd18d6aeeef4450" providerId="Windows Live" clId="Web-{4833D002-CDA6-5B70-CA8A-8643184A73B9}"/>
    <pc:docChg chg="modSld">
      <pc:chgData name="哲男 大石" userId="0fd18d6aeeef4450" providerId="Windows Live" clId="Web-{4833D002-CDA6-5B70-CA8A-8643184A73B9}" dt="2024-03-29T23:49:23.950" v="4" actId="20577"/>
      <pc:docMkLst>
        <pc:docMk/>
      </pc:docMkLst>
      <pc:sldChg chg="modSp">
        <pc:chgData name="哲男 大石" userId="0fd18d6aeeef4450" providerId="Windows Live" clId="Web-{4833D002-CDA6-5B70-CA8A-8643184A73B9}" dt="2024-03-29T23:48:07.588" v="1" actId="14100"/>
        <pc:sldMkLst>
          <pc:docMk/>
          <pc:sldMk cId="0" sldId="256"/>
        </pc:sldMkLst>
        <pc:spChg chg="mod">
          <ac:chgData name="哲男 大石" userId="0fd18d6aeeef4450" providerId="Windows Live" clId="Web-{4833D002-CDA6-5B70-CA8A-8643184A73B9}" dt="2024-03-29T23:48:07.588" v="1" actId="14100"/>
          <ac:spMkLst>
            <pc:docMk/>
            <pc:sldMk cId="0" sldId="256"/>
            <ac:spMk id="2052" creationId="{EF6EAE76-B5B7-55D9-A56A-769676EC718B}"/>
          </ac:spMkLst>
        </pc:spChg>
      </pc:sldChg>
      <pc:sldChg chg="modSp">
        <pc:chgData name="哲男 大石" userId="0fd18d6aeeef4450" providerId="Windows Live" clId="Web-{4833D002-CDA6-5B70-CA8A-8643184A73B9}" dt="2024-03-29T23:48:25.464" v="2" actId="1076"/>
        <pc:sldMkLst>
          <pc:docMk/>
          <pc:sldMk cId="0" sldId="257"/>
        </pc:sldMkLst>
        <pc:spChg chg="mod">
          <ac:chgData name="哲男 大石" userId="0fd18d6aeeef4450" providerId="Windows Live" clId="Web-{4833D002-CDA6-5B70-CA8A-8643184A73B9}" dt="2024-03-29T23:48:25.464" v="2" actId="1076"/>
          <ac:spMkLst>
            <pc:docMk/>
            <pc:sldMk cId="0" sldId="257"/>
            <ac:spMk id="3074" creationId="{88C1743B-8499-BAC9-72F7-6302A3DD0431}"/>
          </ac:spMkLst>
        </pc:spChg>
        <pc:spChg chg="mod">
          <ac:chgData name="哲男 大石" userId="0fd18d6aeeef4450" providerId="Windows Live" clId="Web-{4833D002-CDA6-5B70-CA8A-8643184A73B9}" dt="2024-03-29T23:47:45.244" v="0" actId="20577"/>
          <ac:spMkLst>
            <pc:docMk/>
            <pc:sldMk cId="0" sldId="257"/>
            <ac:spMk id="3076" creationId="{8891AFB9-B4D5-CD29-E546-E31D61931AE9}"/>
          </ac:spMkLst>
        </pc:spChg>
      </pc:sldChg>
      <pc:sldChg chg="modSp">
        <pc:chgData name="哲男 大石" userId="0fd18d6aeeef4450" providerId="Windows Live" clId="Web-{4833D002-CDA6-5B70-CA8A-8643184A73B9}" dt="2024-03-29T23:49:23.950" v="4" actId="20577"/>
        <pc:sldMkLst>
          <pc:docMk/>
          <pc:sldMk cId="0" sldId="263"/>
        </pc:sldMkLst>
        <pc:spChg chg="mod">
          <ac:chgData name="哲男 大石" userId="0fd18d6aeeef4450" providerId="Windows Live" clId="Web-{4833D002-CDA6-5B70-CA8A-8643184A73B9}" dt="2024-03-29T23:49:23.950" v="4" actId="20577"/>
          <ac:spMkLst>
            <pc:docMk/>
            <pc:sldMk cId="0" sldId="263"/>
            <ac:spMk id="10262" creationId="{0A1E54A7-B716-826F-EA95-1A14263D0DD6}"/>
          </ac:spMkLst>
        </pc:spChg>
      </pc:sldChg>
      <pc:sldChg chg="modSp">
        <pc:chgData name="哲男 大石" userId="0fd18d6aeeef4450" providerId="Windows Live" clId="Web-{4833D002-CDA6-5B70-CA8A-8643184A73B9}" dt="2024-03-29T23:49:00.027" v="3" actId="20577"/>
        <pc:sldMkLst>
          <pc:docMk/>
          <pc:sldMk cId="0" sldId="266"/>
        </pc:sldMkLst>
        <pc:spChg chg="mod">
          <ac:chgData name="哲男 大石" userId="0fd18d6aeeef4450" providerId="Windows Live" clId="Web-{4833D002-CDA6-5B70-CA8A-8643184A73B9}" dt="2024-03-29T23:49:00.027" v="3" actId="20577"/>
          <ac:spMkLst>
            <pc:docMk/>
            <pc:sldMk cId="0" sldId="266"/>
            <ac:spMk id="18438" creationId="{B0DC9378-07A4-B9BE-45DF-06FDA098021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5D55826-4974-4CA6-7810-BC773A7C1E6E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0235201-1EA1-BCDF-4C2D-81F08B4CF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3DB6CB08-AD52-DF0E-2D3F-C117C1DE8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C76EA08-DBBF-25B4-2074-74ED9AA4EA7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3D25E87-A023-F9F3-2CA4-AD1A8FDE7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118173AB-8B02-86E8-C3D5-84D38B9BF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246374-EE08-4DEC-9693-0677FE7492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423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2643FED-5250-FD9E-FCC1-509054617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1FDC759-7AA7-2885-0C27-BBAEEDEB63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0439C11-FE18-2C4C-B965-045ED5107E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AAFE6-717E-48A4-A525-16A1131AE7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333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7208E7-6035-04E7-3A95-005EE3EA0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331A929-D5C4-9CC8-C537-9698056368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9ABD40F-5BB6-7FB6-CB4C-E5101828B1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E1191-4F9F-438D-A636-50BA4E8F26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273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FD41A83-29CE-BA3C-32C5-16910F59CC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81A2747-955A-12C5-9DBB-4350331AE4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CC01888-C9D3-BD13-CD95-0E6947649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59F79-ED29-434A-801B-5EC1B63F95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535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BA976B-57DE-DE40-FC5D-CF9061A7A5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E7F5BB9-C8AD-D8BF-63F1-DA375AE4C6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34E865C-0E5B-7F73-75E9-7C47547CD3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E46D-8AAB-4366-BE96-12CA032910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60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FE4535-10A4-9273-72E9-E6B9BEF55F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02DFD3C-FE7D-C871-3B47-D220671CC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3E6599C-1CCB-AA1C-56EA-5ABABD660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4406-A164-45E0-804C-040E1F9E91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357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C7CAA4-239D-997A-74E2-A434033A9A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698D55-B1D4-3265-F28F-12D3C913F3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8FAE72-6334-F55E-8F5A-BCB54CEE6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E8670-3A51-44DD-8035-32033E2B97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008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FBB9C11-9652-88C9-89D7-67EC50B68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57C7B2C-BF9C-B57B-04A7-44AFCBEC5A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AE5A590-169B-8ED7-A1F5-EE9121E3CC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0FB06-2CAA-408C-A6B7-7AD165E939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605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0DFF8CB4-DBFD-4563-7C93-9478A17BB5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D1C9EF2-E257-8ADC-C7CD-5696C785EB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F087395-C493-9DCF-A35D-079713DFEE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4C01E-8539-42E4-B77C-5187693C68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585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885A331-668B-664A-2700-3E208C84A1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F5A95E7-B9C8-6D81-0A79-5C26CCDBAA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EBA224C-1382-85FF-78F9-444063D199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2398B-BB84-49A7-AAAC-E788D31304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165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7DB1B-B5F1-79D4-E3D2-DB64CBE34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13B0F8D-14F4-B17D-A211-0B9BB3A01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F3C22A9-B8D6-3507-740A-8FD8014333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C1CF8-9DD5-4446-A84D-5B5C7D2AB6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895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9EFD61A-5330-969C-ECF6-EE2FFE6820F0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9876CF7D-719C-C558-F775-4E7C8FDAC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116B28AE-9BE6-7B3F-B590-C2495D3C7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CC2448D8-B7EC-6BD9-EDED-7ACE27F8C2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7FF76434-EBDF-1F35-88F3-F254943442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393541F8-9C6C-D104-C0F2-524F273E8C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D0759E4D-786B-E718-0D09-DA1B493776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FEADDBFC-443D-4D3B-BC7A-50AD511E55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47750674-457C-F666-3132-F38A282D7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9702981-48AC-50E2-5D4E-E7C1D4404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D3F561-73C5-9F17-0C61-803CC9FF5D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生死一大事血脈抄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0704239-67FC-69FB-994F-4BF8D9C50FD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EF6EAE76-B5B7-55D9-A56A-769676EC7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552266" cy="76993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４月度座談会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8C1743B-8499-BAC9-72F7-6302A3DD0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40286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891AFB9-B4D5-CD29-E546-E31D61931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41438"/>
            <a:ext cx="9144000" cy="5211762"/>
          </a:xfrm>
          <a:prstGeom prst="rect">
            <a:avLst/>
          </a:prstGeom>
          <a:noFill/>
          <a:ln>
            <a:noFill/>
          </a:ln>
          <a:effectLst/>
        </p:spPr>
        <p:txBody>
          <a:bodyPr lIns="91440" tIns="45720" rIns="91440" bIns="45720" anchor="t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文永９年　５１歳　　在・佐渡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　最蓮房（元天台宗学僧）</a:t>
            </a:r>
            <a:endParaRPr lang="en-US" altLang="ja-JP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生死一大事血脈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」とは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妙法蓮華経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異体同心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の信心に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血脈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が流れる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大信力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の題目・祈念に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血脈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が流れる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大聖人との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は三世の宿縁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臨終正念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の覚悟で信心に励め</a:t>
            </a:r>
            <a:endParaRPr lang="ja-JP" altLang="en-US" sz="44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:a16="http://schemas.microsoft.com/office/drawing/2014/main" id="{981B2F3B-06F5-D506-301F-B4331266F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臨終正念</a:t>
            </a:r>
          </a:p>
        </p:txBody>
      </p:sp>
      <p:sp>
        <p:nvSpPr>
          <p:cNvPr id="18438" name="AutoShape 6">
            <a:extLst>
              <a:ext uri="{FF2B5EF4-FFF2-40B4-BE49-F238E27FC236}">
                <a16:creationId xmlns:a16="http://schemas.microsoft.com/office/drawing/2014/main" id="{B0DC9378-07A4-B9BE-45DF-06FDA0980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8229600" cy="2362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死の瞬間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まで強き信心を貫く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いつ死んでも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悔いのない信心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只今が臨終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であるとの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覚悟</a:t>
            </a:r>
          </a:p>
        </p:txBody>
      </p:sp>
      <p:sp>
        <p:nvSpPr>
          <p:cNvPr id="18442" name="AutoShape 10">
            <a:extLst>
              <a:ext uri="{FF2B5EF4-FFF2-40B4-BE49-F238E27FC236}">
                <a16:creationId xmlns:a16="http://schemas.microsoft.com/office/drawing/2014/main" id="{89C29D81-C2E9-F7F4-2078-31550E03E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8534400" cy="10668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人生の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総決算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は大満足の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臨終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</a:p>
        </p:txBody>
      </p:sp>
      <p:sp>
        <p:nvSpPr>
          <p:cNvPr id="18443" name="AutoShape 11">
            <a:extLst>
              <a:ext uri="{FF2B5EF4-FFF2-40B4-BE49-F238E27FC236}">
                <a16:creationId xmlns:a16="http://schemas.microsoft.com/office/drawing/2014/main" id="{95B8D1F9-5BC0-B698-42B3-90C68E7E6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410200"/>
            <a:ext cx="80772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臨終正念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を確信し信心を貫け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build="p" animBg="1" autoUpdateAnimBg="0"/>
      <p:bldP spid="18442" grpId="0" animBg="1" autoUpdateAnimBg="0"/>
      <p:bldP spid="1844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8B9A111-3F5E-2E15-E2F1-852B3B3AA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生死一大事の血脈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FA6FCAF0-1D8E-37A7-07D2-B396704F4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7848600" cy="1676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臨終正念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と祈念する信心に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生死一大事の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血脈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が流れる</a:t>
            </a: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0A1E54A7-B716-826F-EA95-1A14263D0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000"/>
            <a:ext cx="8686800" cy="14478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生命の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生死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を貫く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一大事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の法が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　師から弟子へと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ＭＳ Ｐゴシック"/>
                <a:cs typeface="Tahoma"/>
              </a:rPr>
              <a:t>血脈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として流れる</a:t>
            </a:r>
          </a:p>
        </p:txBody>
      </p:sp>
      <p:sp>
        <p:nvSpPr>
          <p:cNvPr id="10272" name="AutoShape 32">
            <a:extLst>
              <a:ext uri="{FF2B5EF4-FFF2-40B4-BE49-F238E27FC236}">
                <a16:creationId xmlns:a16="http://schemas.microsoft.com/office/drawing/2014/main" id="{2BAD2AA3-8C59-AE09-E426-A68BC97C9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381000" cy="9144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0273" name="AutoShape 33">
            <a:extLst>
              <a:ext uri="{FF2B5EF4-FFF2-40B4-BE49-F238E27FC236}">
                <a16:creationId xmlns:a16="http://schemas.microsoft.com/office/drawing/2014/main" id="{5A058E14-9818-13EC-2149-ED9504CF6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895600"/>
            <a:ext cx="7772400" cy="1066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血脈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とは仏と弟子の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師弟不二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nimBg="1" autoUpdateAnimBg="0"/>
      <p:bldP spid="10262" grpId="0" animBg="1" autoUpdateAnimBg="0"/>
      <p:bldP spid="10272" grpId="0" animBg="1"/>
      <p:bldP spid="1027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2D71629-5E0B-5213-C1B2-369113437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4676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煩悩即菩提・生死即涅槃</a:t>
            </a:r>
          </a:p>
        </p:txBody>
      </p:sp>
      <p:sp>
        <p:nvSpPr>
          <p:cNvPr id="5143" name="AutoShape 23">
            <a:extLst>
              <a:ext uri="{FF2B5EF4-FFF2-40B4-BE49-F238E27FC236}">
                <a16:creationId xmlns:a16="http://schemas.microsoft.com/office/drawing/2014/main" id="{F1E37A27-A9A9-A159-18FB-63108DFF7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2192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5146" name="AutoShape 26">
            <a:extLst>
              <a:ext uri="{FF2B5EF4-FFF2-40B4-BE49-F238E27FC236}">
                <a16:creationId xmlns:a16="http://schemas.microsoft.com/office/drawing/2014/main" id="{B8689A07-1E98-44D5-4E1D-D95D76546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95600"/>
            <a:ext cx="7467600" cy="2133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臨終正念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覚悟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の祈りが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煩悩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菩提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へ開き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生死の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苦しみ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から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幸福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を開く</a:t>
            </a:r>
          </a:p>
        </p:txBody>
      </p:sp>
      <p:sp>
        <p:nvSpPr>
          <p:cNvPr id="5149" name="AutoShape 29">
            <a:extLst>
              <a:ext uri="{FF2B5EF4-FFF2-40B4-BE49-F238E27FC236}">
                <a16:creationId xmlns:a16="http://schemas.microsoft.com/office/drawing/2014/main" id="{CC4F0513-1551-B427-EC7B-539CEF53D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257800"/>
            <a:ext cx="70104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確固たる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信力と唱題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歓喜の大境涯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を確立する</a:t>
            </a:r>
          </a:p>
        </p:txBody>
      </p:sp>
      <p:sp>
        <p:nvSpPr>
          <p:cNvPr id="5150" name="AutoShape 30">
            <a:extLst>
              <a:ext uri="{FF2B5EF4-FFF2-40B4-BE49-F238E27FC236}">
                <a16:creationId xmlns:a16="http://schemas.microsoft.com/office/drawing/2014/main" id="{975FB83A-32DD-E02E-DA5E-EECB71FAB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32766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煩悩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即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菩提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生死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即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涅槃</a:t>
            </a:r>
          </a:p>
        </p:txBody>
      </p:sp>
      <p:sp>
        <p:nvSpPr>
          <p:cNvPr id="5151" name="AutoShape 31">
            <a:extLst>
              <a:ext uri="{FF2B5EF4-FFF2-40B4-BE49-F238E27FC236}">
                <a16:creationId xmlns:a16="http://schemas.microsoft.com/office/drawing/2014/main" id="{BA2B6232-0C24-22E4-260B-98BC59F6B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219200"/>
            <a:ext cx="37338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衆生の</a:t>
            </a:r>
            <a:r>
              <a:rPr lang="ja-JP" alt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迷い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悟り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に直結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5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14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1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51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1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3" grpId="0" animBg="1"/>
      <p:bldP spid="5146" grpId="0" build="p" animBg="1" autoUpdateAnimBg="0"/>
      <p:bldP spid="5149" grpId="0" build="p" animBg="1" autoUpdateAnimBg="0"/>
      <p:bldP spid="5150" grpId="0" build="p" animBg="1" autoUpdateAnimBg="0"/>
      <p:bldP spid="5151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>
            <a:extLst>
              <a:ext uri="{FF2B5EF4-FFF2-40B4-BE49-F238E27FC236}">
                <a16:creationId xmlns:a16="http://schemas.microsoft.com/office/drawing/2014/main" id="{0B450692-CA49-3184-6885-A464D4CB40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信心の血脈</a:t>
            </a:r>
          </a:p>
        </p:txBody>
      </p:sp>
      <p:sp>
        <p:nvSpPr>
          <p:cNvPr id="20485" name="AutoShape 5">
            <a:extLst>
              <a:ext uri="{FF2B5EF4-FFF2-40B4-BE49-F238E27FC236}">
                <a16:creationId xmlns:a16="http://schemas.microsoft.com/office/drawing/2014/main" id="{132FD2B2-E18E-391D-6CF4-2C517F41F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44958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ただ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持つだけ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では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全く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意味がない</a:t>
            </a:r>
          </a:p>
        </p:txBody>
      </p:sp>
      <p:sp>
        <p:nvSpPr>
          <p:cNvPr id="20486" name="AutoShape 6">
            <a:extLst>
              <a:ext uri="{FF2B5EF4-FFF2-40B4-BE49-F238E27FC236}">
                <a16:creationId xmlns:a16="http://schemas.microsoft.com/office/drawing/2014/main" id="{EA20BBA5-BED6-8450-7073-EC9CE203C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048000"/>
            <a:ext cx="82296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血脈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とは広布推進の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地涌の使命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直結の血脈は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創価学会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</a:p>
        </p:txBody>
      </p:sp>
      <p:sp>
        <p:nvSpPr>
          <p:cNvPr id="20487" name="AutoShape 7">
            <a:extLst>
              <a:ext uri="{FF2B5EF4-FFF2-40B4-BE49-F238E27FC236}">
                <a16:creationId xmlns:a16="http://schemas.microsoft.com/office/drawing/2014/main" id="{88248382-60D1-DCF3-0E1B-F22BAF6DD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143000"/>
            <a:ext cx="29718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信心の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血脈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を持て</a:t>
            </a:r>
          </a:p>
        </p:txBody>
      </p:sp>
      <p:sp>
        <p:nvSpPr>
          <p:cNvPr id="20488" name="AutoShape 8">
            <a:extLst>
              <a:ext uri="{FF2B5EF4-FFF2-40B4-BE49-F238E27FC236}">
                <a16:creationId xmlns:a16="http://schemas.microsoft.com/office/drawing/2014/main" id="{0867F14E-C1D7-ADA6-052D-41857A6AB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447800"/>
            <a:ext cx="381000" cy="11430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20489" name="AutoShape 9">
            <a:extLst>
              <a:ext uri="{FF2B5EF4-FFF2-40B4-BE49-F238E27FC236}">
                <a16:creationId xmlns:a16="http://schemas.microsoft.com/office/drawing/2014/main" id="{044242C4-5F5A-4DCD-78F6-1AD57C627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029200"/>
            <a:ext cx="82296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の信心こそ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血脈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の要諦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4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4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048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04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048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04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0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0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animBg="1" autoUpdateAnimBg="0"/>
      <p:bldP spid="20486" grpId="0" build="p" animBg="1" autoUpdateAnimBg="0"/>
      <p:bldP spid="20487" grpId="0" build="p" animBg="1" autoUpdateAnimBg="0"/>
      <p:bldP spid="20488" grpId="0" animBg="1"/>
      <p:bldP spid="20489" grpId="0" build="p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3E36DB3-39C5-A1AF-EC2A-928EF8076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1B5907-6F4D-EA4D-A71F-2BF94304DA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2025" y="1220747"/>
            <a:ext cx="8655082" cy="355006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臨終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とは</a:t>
            </a:r>
            <a:r>
              <a:rPr lang="ja-JP" altLang="en-US" sz="36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人生の総決算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の場です</a:t>
            </a:r>
            <a:endParaRPr lang="ja-JP" altLang="en-US" sz="36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大聖人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から</a:t>
            </a: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生死一大事</a:t>
            </a: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血脈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を受継いで</a:t>
            </a:r>
            <a:endParaRPr lang="ja-JP" altLang="en-US" sz="36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　　　</a:t>
            </a:r>
            <a:r>
              <a:rPr lang="ja-JP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いるのは</a:t>
            </a:r>
            <a:r>
              <a:rPr lang="ja-JP" alt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創価学会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以外にありえません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変毒為薬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を確信すれば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　　　何も恐れる必要はない</a:t>
            </a:r>
            <a:endParaRPr lang="ja-JP" altLang="en-US" sz="3600" b="1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自身が変わる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」が仏法の根本主題</a:t>
            </a:r>
            <a:endParaRPr lang="ja-JP" altLang="en-US" sz="3600" b="1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6D9BEB7C-77BA-7851-44E9-E3CA824A0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42" y="4953000"/>
            <a:ext cx="8639223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苦難をもバネに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広布に戦う生命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に</a:t>
            </a:r>
          </a:p>
          <a:p>
            <a:pPr algn="ctr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妙法の無限の力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が実現する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10616</TotalTime>
  <Words>309</Words>
  <Application>Microsoft Office PowerPoint</Application>
  <PresentationFormat>画面に合わせる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Soaring</vt:lpstr>
      <vt:lpstr>PowerPoint プレゼンテーション</vt:lpstr>
      <vt:lpstr>生死一大事血脈抄</vt:lpstr>
      <vt:lpstr>背景と大意</vt:lpstr>
      <vt:lpstr>臨終正念</vt:lpstr>
      <vt:lpstr>生死一大事の血脈</vt:lpstr>
      <vt:lpstr>煩悩即菩提・生死即涅槃</vt:lpstr>
      <vt:lpstr>信心の血脈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</dc:creator>
  <cp:lastModifiedBy>哲男 大石</cp:lastModifiedBy>
  <cp:revision>626</cp:revision>
  <dcterms:created xsi:type="dcterms:W3CDTF">2006-08-27T10:41:00Z</dcterms:created>
  <dcterms:modified xsi:type="dcterms:W3CDTF">2024-04-02T07:57:34Z</dcterms:modified>
</cp:coreProperties>
</file>