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93419"/>
    <a:srgbClr val="CCECFF"/>
    <a:srgbClr val="009900"/>
    <a:srgbClr val="00CC00"/>
    <a:srgbClr val="B2B2B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F0FF5EA0-D738-4E24-A724-2E1BE945211D}"/>
    <pc:docChg chg="modSld">
      <pc:chgData name="哲男 大石" userId="0fd18d6aeeef4450" providerId="LiveId" clId="{F0FF5EA0-D738-4E24-A724-2E1BE945211D}" dt="2024-03-03T10:57:38.422" v="242" actId="207"/>
      <pc:docMkLst>
        <pc:docMk/>
      </pc:docMkLst>
      <pc:sldChg chg="modSp">
        <pc:chgData name="哲男 大石" userId="0fd18d6aeeef4450" providerId="LiveId" clId="{F0FF5EA0-D738-4E24-A724-2E1BE945211D}" dt="2024-03-03T10:57:38.422" v="242" actId="207"/>
        <pc:sldMkLst>
          <pc:docMk/>
          <pc:sldMk cId="0" sldId="257"/>
        </pc:sldMkLst>
        <pc:spChg chg="mod">
          <ac:chgData name="哲男 大石" userId="0fd18d6aeeef4450" providerId="LiveId" clId="{F0FF5EA0-D738-4E24-A724-2E1BE945211D}" dt="2024-03-03T10:57:38.422" v="242" actId="207"/>
          <ac:spMkLst>
            <pc:docMk/>
            <pc:sldMk cId="0" sldId="257"/>
            <ac:spMk id="3075" creationId="{5DD79710-895D-EE74-36C5-EF2D6206550B}"/>
          </ac:spMkLst>
        </pc:spChg>
      </pc:sldChg>
      <pc:sldChg chg="modSp">
        <pc:chgData name="哲男 大石" userId="0fd18d6aeeef4450" providerId="LiveId" clId="{F0FF5EA0-D738-4E24-A724-2E1BE945211D}" dt="2024-03-03T10:56:51.948" v="236" actId="207"/>
        <pc:sldMkLst>
          <pc:docMk/>
          <pc:sldMk cId="0" sldId="259"/>
        </pc:sldMkLst>
        <pc:spChg chg="mod">
          <ac:chgData name="哲男 大石" userId="0fd18d6aeeef4450" providerId="LiveId" clId="{F0FF5EA0-D738-4E24-A724-2E1BE945211D}" dt="2024-03-03T10:56:51.948" v="236" actId="207"/>
          <ac:spMkLst>
            <pc:docMk/>
            <pc:sldMk cId="0" sldId="259"/>
            <ac:spMk id="5124" creationId="{FA2D1BB4-49BA-170F-311A-29317E4687C6}"/>
          </ac:spMkLst>
        </pc:spChg>
        <pc:spChg chg="mod">
          <ac:chgData name="哲男 大石" userId="0fd18d6aeeef4450" providerId="LiveId" clId="{F0FF5EA0-D738-4E24-A724-2E1BE945211D}" dt="2024-03-03T10:56:23.563" v="231" actId="207"/>
          <ac:spMkLst>
            <pc:docMk/>
            <pc:sldMk cId="0" sldId="259"/>
            <ac:spMk id="5130" creationId="{067D8380-B472-98BE-B18E-2CD4C76AB136}"/>
          </ac:spMkLst>
        </pc:spChg>
      </pc:sldChg>
      <pc:sldChg chg="modSp">
        <pc:chgData name="哲男 大石" userId="0fd18d6aeeef4450" providerId="LiveId" clId="{F0FF5EA0-D738-4E24-A724-2E1BE945211D}" dt="2024-03-03T10:55:49.696" v="226" actId="207"/>
        <pc:sldMkLst>
          <pc:docMk/>
          <pc:sldMk cId="0" sldId="260"/>
        </pc:sldMkLst>
        <pc:spChg chg="mod">
          <ac:chgData name="哲男 大石" userId="0fd18d6aeeef4450" providerId="LiveId" clId="{F0FF5EA0-D738-4E24-A724-2E1BE945211D}" dt="2024-03-03T10:55:01.364" v="220" actId="207"/>
          <ac:spMkLst>
            <pc:docMk/>
            <pc:sldMk cId="0" sldId="260"/>
            <ac:spMk id="1027" creationId="{791CB8F2-F9A8-33F3-46BA-62F98D7D80B3}"/>
          </ac:spMkLst>
        </pc:spChg>
        <pc:spChg chg="mod">
          <ac:chgData name="哲男 大石" userId="0fd18d6aeeef4450" providerId="LiveId" clId="{F0FF5EA0-D738-4E24-A724-2E1BE945211D}" dt="2024-03-03T10:55:34.293" v="223" actId="207"/>
          <ac:spMkLst>
            <pc:docMk/>
            <pc:sldMk cId="0" sldId="260"/>
            <ac:spMk id="1028" creationId="{460C0026-61D0-5D96-CD18-9D4920F9EB18}"/>
          </ac:spMkLst>
        </pc:spChg>
        <pc:spChg chg="mod">
          <ac:chgData name="哲男 大石" userId="0fd18d6aeeef4450" providerId="LiveId" clId="{F0FF5EA0-D738-4E24-A724-2E1BE945211D}" dt="2024-03-03T10:55:49.696" v="226" actId="207"/>
          <ac:spMkLst>
            <pc:docMk/>
            <pc:sldMk cId="0" sldId="260"/>
            <ac:spMk id="1029" creationId="{787E775D-721F-50D0-7362-6C9BB2D3FA71}"/>
          </ac:spMkLst>
        </pc:spChg>
      </pc:sldChg>
      <pc:sldChg chg="modSp mod modAnim">
        <pc:chgData name="哲男 大石" userId="0fd18d6aeeef4450" providerId="LiveId" clId="{F0FF5EA0-D738-4E24-A724-2E1BE945211D}" dt="2024-03-03T10:54:36.306" v="216" actId="207"/>
        <pc:sldMkLst>
          <pc:docMk/>
          <pc:sldMk cId="0" sldId="264"/>
        </pc:sldMkLst>
        <pc:spChg chg="mod">
          <ac:chgData name="哲男 大石" userId="0fd18d6aeeef4450" providerId="LiveId" clId="{F0FF5EA0-D738-4E24-A724-2E1BE945211D}" dt="2024-02-27T00:44:21.501" v="11" actId="20577"/>
          <ac:spMkLst>
            <pc:docMk/>
            <pc:sldMk cId="0" sldId="264"/>
            <ac:spMk id="11266" creationId="{D37727EF-318C-024F-FED6-BF694E5E7A0D}"/>
          </ac:spMkLst>
        </pc:spChg>
        <pc:spChg chg="mod">
          <ac:chgData name="哲男 大石" userId="0fd18d6aeeef4450" providerId="LiveId" clId="{F0FF5EA0-D738-4E24-A724-2E1BE945211D}" dt="2024-03-03T10:54:20.326" v="213" actId="207"/>
          <ac:spMkLst>
            <pc:docMk/>
            <pc:sldMk cId="0" sldId="264"/>
            <ac:spMk id="11267" creationId="{586A7618-02E0-EC1B-0A00-3C6E7BDDA0BB}"/>
          </ac:spMkLst>
        </pc:spChg>
        <pc:spChg chg="mod">
          <ac:chgData name="哲男 大石" userId="0fd18d6aeeef4450" providerId="LiveId" clId="{F0FF5EA0-D738-4E24-A724-2E1BE945211D}" dt="2024-03-03T10:54:36.306" v="216" actId="207"/>
          <ac:spMkLst>
            <pc:docMk/>
            <pc:sldMk cId="0" sldId="264"/>
            <ac:spMk id="11268" creationId="{33A8B1D4-BCAC-7236-8220-082001D575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>
            <a:extLst>
              <a:ext uri="{FF2B5EF4-FFF2-40B4-BE49-F238E27FC236}">
                <a16:creationId xmlns:a16="http://schemas.microsoft.com/office/drawing/2014/main" id="{B848D57A-172C-AFF5-A746-B081A8F6D309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1027">
              <a:extLst>
                <a:ext uri="{FF2B5EF4-FFF2-40B4-BE49-F238E27FC236}">
                  <a16:creationId xmlns:a16="http://schemas.microsoft.com/office/drawing/2014/main" id="{6F52DD42-777F-124F-DFAB-0573503EC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1028">
              <a:extLst>
                <a:ext uri="{FF2B5EF4-FFF2-40B4-BE49-F238E27FC236}">
                  <a16:creationId xmlns:a16="http://schemas.microsoft.com/office/drawing/2014/main" id="{E18258B7-3A32-A9B8-4C53-5DFD62E08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1BEFF622-753A-C11D-7A22-8E808F493CA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2">
            <a:extLst>
              <a:ext uri="{FF2B5EF4-FFF2-40B4-BE49-F238E27FC236}">
                <a16:creationId xmlns:a16="http://schemas.microsoft.com/office/drawing/2014/main" id="{3C6CC6BF-9443-E1F3-3A67-53B763AB59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3">
            <a:extLst>
              <a:ext uri="{FF2B5EF4-FFF2-40B4-BE49-F238E27FC236}">
                <a16:creationId xmlns:a16="http://schemas.microsoft.com/office/drawing/2014/main" id="{71255D95-C53A-591E-2DFE-6F2D29C47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7F8CB-E423-451F-8F31-B5F31BCADF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885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66DE9AD-F6D7-B028-B76C-0442E7D6D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DC6345A-966F-DBC5-6C08-76D0B819BD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D6BE0EC-9161-7B00-E1F3-C3CB1E97C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A69D6-4B3A-4E92-9748-F61595A12C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356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2CB50D-00C2-3080-AA78-49937FCD2E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C17721C-313B-DDD1-EF67-16670DED0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A908F7B-4655-003A-45E8-9799B30AA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861EA-3513-494A-B302-E0A72DADC7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024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A60A2A-24C1-1074-1C32-F05309A42C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693F9E5-0F44-681D-8FFC-135F6B2C47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D1281E7-D829-E3B9-DC4C-139236C82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04DB7-6C77-4740-991A-EBF244A665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370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480020-296E-887E-10CF-98F8F78839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A0C620-D0AE-68DD-EFA4-F32C74D1E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1A51B08-FD6D-9B2B-4A3A-D1951EBD8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144BD-6FB3-4796-9236-FC484C87CC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237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977C91-9508-F06E-759F-E38DBC6F9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F03361-E295-5589-779A-D6F9C5ABA4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A0A39E7-3D3B-3E86-1ED1-67414F7F21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68D78-E8D1-4E97-A866-98FADD735B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278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D40F5A-173D-4F54-5359-601287310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528E30-77D8-030C-74B0-1F8BD3647A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7EB34-6389-DABD-4918-93BFF0BE2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0612F-91AF-493F-A461-8B59F817A4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221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0F6A3D4-B440-A309-FC02-47DA7678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AC569F0-7D48-1002-D1ED-058B62222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5AB52B0-BEDB-FBBD-7B67-A19F11152C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C1701-DA68-45A6-9FB1-D2DA2870AA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799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14CC2C2-ECF9-67F1-EB16-3DEF28B1B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9680564-BCFF-72BC-CC0D-DD4EACB89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1854AFD-01CA-658A-D5B8-7253A7858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26640-1E86-4E62-A833-BC55F33A1E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55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52DB2B-AC3E-A453-3319-5DD26C483E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F1AF3BB-F4F6-E80B-71E2-63AFDB996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D450A75-8B79-A924-90C2-3EFFDAEFC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8BA50-C0A9-4AC6-94FB-80132D5C0B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9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E0691D-B53C-037A-FA46-AEF7EA841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1ED28BA-7745-1C6D-13E0-56C6AE787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EF276F8-1849-AB50-7104-7FFDF9F8B5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7EF3C-1647-47DE-AEFA-03F8DBE6AB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020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77B38AD-FDB4-BD2A-9913-D55CF02AE779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02102EEA-4A0F-DB07-107E-988876149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B68A8F4C-ABEC-A209-2EF0-66AC1E2D5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DD71507-4579-CFCD-9A4E-988E4B0FA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1CAE462-0D56-DC70-4659-5EAED90FE7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682417B-6FF3-A857-35CA-C02ADB002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9B2A80A0-C58E-2CEF-C4B1-B1CC258FCE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818DA65-842A-4DEB-B49C-F557B0F7635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4DCE2E99-8914-E40E-2D3D-7CE6E0144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64562C9B-FEB5-98AE-1872-AF094B37D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>
            <a:extLst>
              <a:ext uri="{FF2B5EF4-FFF2-40B4-BE49-F238E27FC236}">
                <a16:creationId xmlns:a16="http://schemas.microsoft.com/office/drawing/2014/main" id="{6D7698AE-26CE-AFD2-7EDB-B755049465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</a:rPr>
              <a:t>兵衛志殿御返事</a:t>
            </a:r>
          </a:p>
        </p:txBody>
      </p:sp>
      <p:sp>
        <p:nvSpPr>
          <p:cNvPr id="2051" name="Rectangle 1027">
            <a:extLst>
              <a:ext uri="{FF2B5EF4-FFF2-40B4-BE49-F238E27FC236}">
                <a16:creationId xmlns:a16="http://schemas.microsoft.com/office/drawing/2014/main" id="{BD14F9EA-0EAE-194A-D8D7-79B851486D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2" name="Text Box 1028">
            <a:extLst>
              <a:ext uri="{FF2B5EF4-FFF2-40B4-BE49-F238E27FC236}">
                <a16:creationId xmlns:a16="http://schemas.microsoft.com/office/drawing/2014/main" id="{B0E583B5-3E65-0619-87EA-4E1C779A6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20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３月度座談会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5E0D207-EC4D-3E36-E73C-837F45D9E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8408" y="332656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DD79710-895D-EE74-36C5-EF2D62065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382000" cy="5184576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建治三年　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56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才　　於身延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与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兵衛志宗長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池上兄弟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弟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  <a:endParaRPr lang="en-US" altLang="ja-JP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別名「</a:t>
            </a: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三障四魔の事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良観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の暗躍による</a:t>
            </a:r>
            <a:r>
              <a:rPr lang="ja-JP" altLang="en-US" sz="4000" b="1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兄弟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への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弾圧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兄・宗仲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は勘当、弟・</a:t>
            </a:r>
            <a:r>
              <a:rPr lang="ja-JP" altLang="en-US" sz="4000" b="1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宗長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は動揺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信心により「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三障四魔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」が競い起こる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その時こそ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喜び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勇んで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挑戦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</a:t>
            </a:r>
            <a:endParaRPr lang="ja-JP" altLang="en-US" sz="40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C3FC723-F49D-2477-CA30-64456061C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相違する事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08A68D6F-A718-DE65-982C-6E2D3DE8B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315200" cy="1524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人生の変わり目に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試練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は付き物</a:t>
            </a: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試練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を乗越えてこそ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成長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できる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2BC72EFB-D67D-99CB-817C-20CC3455D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3276600" cy="1981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潮の満ち引き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月の出入り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四季の</a:t>
            </a:r>
            <a:r>
              <a:rPr lang="ja-JP" altLang="en-US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変り目</a:t>
            </a: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ACF9B24-C9FB-6C2F-2EFA-E3942789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962400"/>
            <a:ext cx="10668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9186C376-5EF3-C153-AAD4-05D7EC874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057400"/>
            <a:ext cx="6858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6F3043A1-52BB-1F26-17C2-C4D902341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447800"/>
            <a:ext cx="3048000" cy="2057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相違する事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異なる</a:t>
            </a:r>
            <a:r>
              <a:rPr lang="ja-JP" altLang="en-US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変化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試練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は必然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6" grpId="0" animBg="1"/>
      <p:bldP spid="10257" grpId="0" animBg="1"/>
      <p:bldP spid="1025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C7CD430-81D6-141B-FCF8-86C20981B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7625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三障四魔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FA2D1BB4-49BA-170F-311A-29317E468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80772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信心の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成長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により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障魔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は起きる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勇気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挑戦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で三障四魔を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打ち破れ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067D8380-B472-98BE-B18E-2CD4C76A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852738"/>
            <a:ext cx="7620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凡夫から仏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への勝利の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分かれ目</a:t>
            </a:r>
          </a:p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信心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ゆえの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法難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に負けるな</a:t>
            </a:r>
          </a:p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必ず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難が起きる「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難即成仏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35" name="AutoShape 15">
            <a:extLst>
              <a:ext uri="{FF2B5EF4-FFF2-40B4-BE49-F238E27FC236}">
                <a16:creationId xmlns:a16="http://schemas.microsoft.com/office/drawing/2014/main" id="{BD90313E-75A2-CE64-2B36-3CAEC1EE9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8229600" cy="1066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修行を妨げる</a:t>
            </a:r>
            <a:r>
              <a:rPr lang="ja-JP" altLang="en-US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三種の障り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と</a:t>
            </a:r>
            <a:r>
              <a:rPr lang="ja-JP" altLang="en-US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四種の魔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0" grpId="0" build="p" autoUpdateAnimBg="0"/>
      <p:bldP spid="513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918497-0D51-03B5-92BF-2426A52B3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賢者と愚者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1CB8F2-F9A8-33F3-46BA-62F98D7D8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565400"/>
            <a:ext cx="76200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難が来るのは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前進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の証拠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難に勝利し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境涯革命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のチャンス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真の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賢者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として難を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乗り越え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よう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460C0026-61D0-5D96-CD18-9D4920F9E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68863"/>
            <a:ext cx="7558088" cy="14557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となり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喜び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勇んで戦おう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勝利の人生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は必ず拓ける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9" name="AutoShape 5">
            <a:extLst>
              <a:ext uri="{FF2B5EF4-FFF2-40B4-BE49-F238E27FC236}">
                <a16:creationId xmlns:a16="http://schemas.microsoft.com/office/drawing/2014/main" id="{787E775D-721F-50D0-7362-6C9BB2D3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341438"/>
            <a:ext cx="7129462" cy="79216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はよろこび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愚者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は退く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  <p:bldP spid="1028" grpId="0" animBg="1" autoUpdateAnimBg="0"/>
      <p:bldP spid="10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37727EF-318C-024F-FED6-BF694E5E7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86A7618-02E0-EC1B-0A00-3C6E7BDDA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8136904" cy="367240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苦難の時にこそ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真価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が現れる</a:t>
            </a:r>
            <a:endParaRPr lang="ja-JP" altLang="en-US" sz="40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試練を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乗越え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てこそ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成長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する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障魔の出来する事は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喜び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である</a:t>
            </a:r>
            <a:endParaRPr lang="en-US" altLang="ja-JP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これは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自分が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呼び起こした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障魔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だ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難に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勝利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し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境涯革命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33A8B1D4-BCAC-7236-8220-082001D57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009728"/>
            <a:ext cx="71628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いかなる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も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喜び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とし　　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大境涯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を築け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99"/>
      </a:lt2>
      <a:accent1>
        <a:srgbClr val="6699FF"/>
      </a:accent1>
      <a:accent2>
        <a:srgbClr val="66FF99"/>
      </a:accent2>
      <a:accent3>
        <a:srgbClr val="FFFFFF"/>
      </a:accent3>
      <a:accent4>
        <a:srgbClr val="000000"/>
      </a:accent4>
      <a:accent5>
        <a:srgbClr val="B8CAFF"/>
      </a:accent5>
      <a:accent6>
        <a:srgbClr val="5CE78A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3775</TotalTime>
  <Words>253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兵衛志殿御返事</vt:lpstr>
      <vt:lpstr>背景と大意</vt:lpstr>
      <vt:lpstr>相違する事</vt:lpstr>
      <vt:lpstr>三障四魔</vt:lpstr>
      <vt:lpstr>賢者と愚者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哲男 大石</cp:lastModifiedBy>
  <cp:revision>190</cp:revision>
  <dcterms:created xsi:type="dcterms:W3CDTF">2006-08-27T10:41:00Z</dcterms:created>
  <dcterms:modified xsi:type="dcterms:W3CDTF">2024-03-03T10:57:41Z</dcterms:modified>
</cp:coreProperties>
</file>