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1AB8ABC7-76F8-4002-8A86-5165B3BAB644}"/>
    <pc:docChg chg="modSld">
      <pc:chgData name="哲男 大石" userId="0fd18d6aeeef4450" providerId="LiveId" clId="{1AB8ABC7-76F8-4002-8A86-5165B3BAB644}" dt="2024-02-05T05:38:29.378" v="188" actId="207"/>
      <pc:docMkLst>
        <pc:docMk/>
      </pc:docMkLst>
      <pc:sldChg chg="modSp modAnim">
        <pc:chgData name="哲男 大石" userId="0fd18d6aeeef4450" providerId="LiveId" clId="{1AB8ABC7-76F8-4002-8A86-5165B3BAB644}" dt="2024-02-05T05:38:29.378" v="188" actId="207"/>
        <pc:sldMkLst>
          <pc:docMk/>
          <pc:sldMk cId="0" sldId="264"/>
        </pc:sldMkLst>
        <pc:spChg chg="mod">
          <ac:chgData name="哲男 大石" userId="0fd18d6aeeef4450" providerId="LiveId" clId="{1AB8ABC7-76F8-4002-8A86-5165B3BAB644}" dt="2024-02-05T05:25:10.683" v="135" actId="20577"/>
          <ac:spMkLst>
            <pc:docMk/>
            <pc:sldMk cId="0" sldId="264"/>
            <ac:spMk id="11267" creationId="{6E369DB3-357F-F9E2-DB55-FE7710F1D495}"/>
          </ac:spMkLst>
        </pc:spChg>
        <pc:spChg chg="mod">
          <ac:chgData name="哲男 大石" userId="0fd18d6aeeef4450" providerId="LiveId" clId="{1AB8ABC7-76F8-4002-8A86-5165B3BAB644}" dt="2024-02-05T05:38:29.378" v="188" actId="207"/>
          <ac:spMkLst>
            <pc:docMk/>
            <pc:sldMk cId="0" sldId="264"/>
            <ac:spMk id="11268" creationId="{D1618C3D-9AA1-CC5B-EAAD-9BC16F82F5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900ABCB-D291-D1A3-A9E0-9FAA15D6A913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3755252-FCEA-6BAB-C4BE-7B57321AD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C81FA03D-121F-562F-D150-CEBDBE8D4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BAEE59A-FDEC-940A-43B7-EAAA5D1EE0B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D0CD990-C575-D1C4-66C7-94A2CF543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81B2272-D5A2-E26E-C54F-47F17D47CF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48F945-779B-4EB0-9AB5-6E36629589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33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A41ED0-6DEB-159B-DCF8-C07E2FBB4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86DBD93-839E-3597-6561-A88A4C61E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2651D69-A8B8-6EBD-4201-D9B1292D95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47E8F-4133-442E-8A4A-7859EB79E6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247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CD4FD-B9D8-FE71-E129-EFB47AEC38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13A0116-2676-8E9E-E675-1FA791180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8CD1816-3F06-20DA-5361-746C809BC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36612-F07C-4860-89B1-D4F9544E4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29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7EFF9F-266E-5AA5-12D4-0D4EC250BA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A9D822A-E9C6-1555-E518-0B0560E87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86381AE-14F6-3F5D-4738-A53FF744B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555E3-00A3-4976-8DAE-C2851DE682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626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D90AF3-EC49-F0D7-7196-088304D3C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0C1113C-02E4-BBB0-18B0-965024F4B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EB1E488-0A5A-AD33-A818-86FF8219C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ECF06-BB2C-466F-A0DC-0DCF88DF5A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79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E92AC3-D026-EC00-2158-EE75054ACF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ACE4179-781A-4EAB-A87D-C9D3A37D7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0925843-23B6-D9FF-472D-CC558C1C33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830DD-F87D-4B77-AA54-7A5AB55E96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053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ABCA5-7F68-A8B5-C2BB-61459A5D4A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E9BBC5-97A5-3B60-9CE3-6FBB854AF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19154A-63E9-DB80-8171-FC827FA8A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C63A9-93D0-4674-A3B6-449B347A1B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41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AA24195-2DC2-A5A6-5477-A420AD62F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85990B4-7BCF-9E0A-6837-81C2760F5F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C7BF3B8-1351-85B0-C086-6D3FD1DDA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69A04-7D34-4B8C-BA6D-DFD8798EA3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380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A4E22A68-E817-012B-98A0-AA0389F15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CA01E2E-7E59-E5DC-5592-13A34644F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2203166-D80C-8622-6A49-8440E87296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47F7-F9D8-43B7-82A0-9D13193A14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268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9A7B4C-CDC3-90F8-8030-67509BBC3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101B981-AE7C-2789-9983-D3946CD332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5ECF613-DC5B-4454-79F9-42EFB679F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918B9-1B88-46DF-ADDE-5798061466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439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3DCDB7-7FF5-5E3A-ABC7-0FC6080EA5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D6A6CB-84E0-114D-FA44-F0DE56ADB0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E370BE0-0227-9552-9F23-EE8ED52601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0619-945B-429D-BEFE-B8F8A04EB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557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B98A596-C97C-7216-114F-5D1449512DF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D03FE185-E0D6-4ADA-F25F-F8F06416D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1172FBB2-4D2D-DD29-01E0-FDBB60113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4152B9EB-5B15-C868-F394-9EDEAC6B2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F29F519-FDF5-010F-7FD6-89D749E59E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E95CE6A-4B85-3967-3AAC-F8406B43CD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F81D3D81-3F6B-9F6E-03C4-4C3ABFC551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3077DAD2-DFA1-42A6-9C57-57330759A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6666B914-981E-32BD-C492-F4512480C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13F5FECA-299D-4D31-999C-9F72CDCE4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0D3807-EEE9-BC9E-3D94-2BC70222C3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大悪大善御書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393D8E5-CF17-6FAD-A2BA-D7C04E8377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92354F7-2894-0636-2038-ADEC7F015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2013" cy="7699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２月度座談会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D5FBB0B-4037-51E2-7DCF-E84CB91C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956278F-1433-9DBC-C215-C1C721957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15350" cy="5153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年　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53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才　於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佐渡一谷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不明（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弟子の激励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）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騒然たる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苦闘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する弟子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二月騒動・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蒙古襲来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・三災七難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大悪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大善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の前兆と捉えよ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が一切を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へと転換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喜び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勇んで</a:t>
            </a:r>
            <a:r>
              <a:rPr lang="ja-JP" alt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に立ち上がれ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EB0FC0A-12D5-B0B6-CD24-ED914F538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大悪と大善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002AFC85-E9C4-39F8-1490-A60809F78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953000"/>
            <a:ext cx="8382000" cy="1600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現実の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危機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をどう捉えるのか？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⇒　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大悪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への因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74DA5C01-91DD-C793-DC17-C655C6190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19200"/>
            <a:ext cx="7315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大事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には小瑞なし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大悪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おこれば</a:t>
            </a:r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大善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きたる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8CCFE3C1-6361-D78A-7198-8D12D79CF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48000"/>
            <a:ext cx="3048000" cy="15240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大謗法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国にあり</a:t>
            </a:r>
          </a:p>
        </p:txBody>
      </p:sp>
      <p:sp>
        <p:nvSpPr>
          <p:cNvPr id="10263" name="AutoShape 23">
            <a:extLst>
              <a:ext uri="{FF2B5EF4-FFF2-40B4-BE49-F238E27FC236}">
                <a16:creationId xmlns:a16="http://schemas.microsoft.com/office/drawing/2014/main" id="{5E4433DC-FCDE-4738-2FC4-8CA04A3A6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00400"/>
            <a:ext cx="685800" cy="1371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90DD5263-83E8-D0BD-D91E-66346738F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048000"/>
            <a:ext cx="3657600" cy="16002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b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大正法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必ず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ひろまる</a:t>
            </a:r>
            <a:endParaRPr lang="ja-JP" altLang="en-US" sz="4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55" grpId="0" animBg="1" autoUpdateAnimBg="0"/>
      <p:bldP spid="10262" grpId="0" animBg="1" autoUpdateAnimBg="0"/>
      <p:bldP spid="10263" grpId="0" animBg="1"/>
      <p:bldP spid="1026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AA4B201-58F9-7B99-4D2D-9AE047E0C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まいをも・まいぬべし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23383F21-B427-45E9-BB91-8A1F051B2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716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A1ADE00E-5761-D74C-FC2A-2335AB461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95400"/>
            <a:ext cx="39624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迦葉・舎利弗は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の舞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13B7E9FA-5E8F-A2A4-4A0C-086B43245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00400"/>
            <a:ext cx="6553200" cy="1752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上行菩薩・地涌の菩薩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大地から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踊り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出でた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57876A23-88A5-4807-2CF6-6E35C5CF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32004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何も嘆く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ことはない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EAD8CE11-2444-B516-D6E4-AD2F783B5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8001000" cy="1143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歓喜の躍動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が広布推進の力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8" grpId="0" animBg="1" autoUpdateAnimBg="0"/>
      <p:bldP spid="5139" grpId="0" animBg="1" autoUpdateAnimBg="0"/>
      <p:bldP spid="514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832DB7-AEAF-EE31-F365-AE3E19F16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上行菩薩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F2714950-0BAA-BE1A-E4AF-7C96A9502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5638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従地涌出品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上行・地涌の菩薩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5098C255-5E8F-6C07-BED9-7FF79E145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73152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の道・弘教の闘争に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の信心で前進しよう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3A5F2817-8E3E-75BB-9409-F3D098EB5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124200"/>
            <a:ext cx="5867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結要付属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末法での弘通を誓う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29145A41-B8F0-9C43-5114-83E881B94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9906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2" grpId="0" animBg="1" autoUpdateAnimBg="0"/>
      <p:bldP spid="1033" grpId="0" animBg="1" autoUpdateAnimBg="0"/>
      <p:bldP spid="1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CD856D-9E3E-A7B7-BCE3-DFBDA237B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E369DB3-357F-F9E2-DB55-FE7710F1D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試練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に挑み戦い、必ずや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大悪を大善に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転じてみせるのです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我らは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広布を誓願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して踊り出た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地涌の菩薩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菩薩の誓願</a:t>
            </a:r>
            <a:r>
              <a:rPr lang="ja-JP" altLang="en-US" sz="4000" b="1" dirty="0">
                <a:effectLst>
                  <a:outerShdw blurRad="38100" dist="38100" dir="2700000" algn="tl">
                    <a:schemeClr val="accent1">
                      <a:lumMod val="20000"/>
                      <a:lumOff val="80000"/>
                      <a:alpha val="43000"/>
                    </a:schemeClr>
                  </a:outerShdw>
                </a:effectLst>
              </a:rPr>
              <a:t>に立ち、いかなる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大悪</a:t>
            </a:r>
            <a:r>
              <a:rPr lang="ja-JP" altLang="en-US" sz="4000" b="1" dirty="0">
                <a:effectLst>
                  <a:outerShdw blurRad="38100" dist="38100" dir="2700000" algn="tl">
                    <a:schemeClr val="accent1">
                      <a:lumMod val="20000"/>
                      <a:lumOff val="80000"/>
                      <a:alpha val="43000"/>
                    </a:schemeClr>
                  </a:outerShdw>
                </a:effectLst>
              </a:rPr>
              <a:t>も断じて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大善</a:t>
            </a:r>
            <a:r>
              <a:rPr lang="ja-JP" altLang="en-US" sz="4000" b="1" dirty="0">
                <a:effectLst>
                  <a:outerShdw blurRad="38100" dist="38100" dir="2700000" algn="tl">
                    <a:schemeClr val="accent1">
                      <a:lumMod val="20000"/>
                      <a:lumOff val="80000"/>
                      <a:alpha val="43000"/>
                    </a:schemeClr>
                  </a:outerShdw>
                </a:effectLst>
              </a:rPr>
              <a:t>に変えいくことができる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D1618C3D-9AA1-CC5B-EAAD-9BC16F82F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8153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の祈りで</a:t>
            </a:r>
            <a:r>
              <a:rPr lang="ja-JP" altLang="en-US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「世界</a:t>
            </a:r>
          </a:p>
          <a:p>
            <a:pPr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</a:t>
            </a:r>
            <a:r>
              <a:rPr lang="ja-JP" altLang="en-US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青年学会 開幕の年」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大勝利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CCCC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E2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6255</TotalTime>
  <Words>237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大悪大善御書</vt:lpstr>
      <vt:lpstr>背景と大意</vt:lpstr>
      <vt:lpstr>大悪と大善</vt:lpstr>
      <vt:lpstr>まいをも・まいぬべし</vt:lpstr>
      <vt:lpstr>上行菩薩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302</cp:revision>
  <dcterms:created xsi:type="dcterms:W3CDTF">2006-08-27T10:41:00Z</dcterms:created>
  <dcterms:modified xsi:type="dcterms:W3CDTF">2024-02-05T05:39:01Z</dcterms:modified>
</cp:coreProperties>
</file>