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6" r:id="rId2"/>
    <p:sldId id="257" r:id="rId3"/>
    <p:sldId id="256" r:id="rId4"/>
    <p:sldId id="258" r:id="rId5"/>
    <p:sldId id="265" r:id="rId6"/>
    <p:sldId id="261" r:id="rId7"/>
    <p:sldId id="260" r:id="rId8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FF66"/>
    <a:srgbClr val="FFFF00"/>
    <a:srgbClr val="00FF00"/>
    <a:srgbClr val="FF7C80"/>
    <a:srgbClr val="FF6600"/>
    <a:srgbClr val="FF00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6DE096-95B0-4520-B64B-753883A01D3F}" v="6" dt="2024-01-07T00:32:28.434"/>
    <p1510:client id="{6D611676-2BB0-4991-89A3-C2F8E0306800}" v="7" dt="2024-01-07T00:37:04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Windows Live" clId="Web-{146DE096-95B0-4520-B64B-753883A01D3F}"/>
    <pc:docChg chg="addSld modSld">
      <pc:chgData name="哲男 大石" userId="0fd18d6aeeef4450" providerId="Windows Live" clId="Web-{146DE096-95B0-4520-B64B-753883A01D3F}" dt="2024-01-07T00:32:28.434" v="5"/>
      <pc:docMkLst>
        <pc:docMk/>
      </pc:docMkLst>
      <pc:sldChg chg="addSp modSp new">
        <pc:chgData name="哲男 大石" userId="0fd18d6aeeef4450" providerId="Windows Live" clId="Web-{146DE096-95B0-4520-B64B-753883A01D3F}" dt="2024-01-07T00:32:28.434" v="5"/>
        <pc:sldMkLst>
          <pc:docMk/>
          <pc:sldMk cId="1628770811" sldId="266"/>
        </pc:sldMkLst>
        <pc:spChg chg="add mod">
          <ac:chgData name="哲男 大石" userId="0fd18d6aeeef4450" providerId="Windows Live" clId="Web-{146DE096-95B0-4520-B64B-753883A01D3F}" dt="2024-01-07T00:32:28.434" v="5"/>
          <ac:spMkLst>
            <pc:docMk/>
            <pc:sldMk cId="1628770811" sldId="266"/>
            <ac:spMk id="2" creationId="{A0DB8B78-8B05-9D10-001F-E01AEFC11D23}"/>
          </ac:spMkLst>
        </pc:spChg>
      </pc:sldChg>
    </pc:docChg>
  </pc:docChgLst>
  <pc:docChgLst>
    <pc:chgData name="哲男 大石" userId="0fd18d6aeeef4450" providerId="Windows Live" clId="Web-{6D611676-2BB0-4991-89A3-C2F8E0306800}"/>
    <pc:docChg chg="modSld">
      <pc:chgData name="哲男 大石" userId="0fd18d6aeeef4450" providerId="Windows Live" clId="Web-{6D611676-2BB0-4991-89A3-C2F8E0306800}" dt="2024-01-07T00:37:04.447" v="6" actId="14100"/>
      <pc:docMkLst>
        <pc:docMk/>
      </pc:docMkLst>
      <pc:sldChg chg="modSp">
        <pc:chgData name="哲男 大石" userId="0fd18d6aeeef4450" providerId="Windows Live" clId="Web-{6D611676-2BB0-4991-89A3-C2F8E0306800}" dt="2024-01-07T00:36:33.509" v="3" actId="14100"/>
        <pc:sldMkLst>
          <pc:docMk/>
          <pc:sldMk cId="0" sldId="256"/>
        </pc:sldMkLst>
        <pc:spChg chg="mod">
          <ac:chgData name="哲男 大石" userId="0fd18d6aeeef4450" providerId="Windows Live" clId="Web-{6D611676-2BB0-4991-89A3-C2F8E0306800}" dt="2024-01-07T00:36:33.509" v="3" actId="14100"/>
          <ac:spMkLst>
            <pc:docMk/>
            <pc:sldMk cId="0" sldId="256"/>
            <ac:spMk id="3076" creationId="{B95831D9-C079-DFB0-EC2B-E0142314D7A2}"/>
          </ac:spMkLst>
        </pc:spChg>
      </pc:sldChg>
      <pc:sldChg chg="modSp">
        <pc:chgData name="哲男 大石" userId="0fd18d6aeeef4450" providerId="Windows Live" clId="Web-{6D611676-2BB0-4991-89A3-C2F8E0306800}" dt="2024-01-07T00:37:04.447" v="6" actId="14100"/>
        <pc:sldMkLst>
          <pc:docMk/>
          <pc:sldMk cId="0" sldId="260"/>
        </pc:sldMkLst>
        <pc:spChg chg="mod">
          <ac:chgData name="哲男 大石" userId="0fd18d6aeeef4450" providerId="Windows Live" clId="Web-{6D611676-2BB0-4991-89A3-C2F8E0306800}" dt="2024-01-07T00:37:04.447" v="6" actId="14100"/>
          <ac:spMkLst>
            <pc:docMk/>
            <pc:sldMk cId="0" sldId="260"/>
            <ac:spMk id="8195" creationId="{23B399D9-D3E8-1DDF-2D12-DAEF26FE008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FDF17-F510-CF05-DA66-635D2AB97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3E4A9B-EA3E-5B57-15E2-116A7710C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18D276-1CC5-3116-87AF-114BD1B4A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8811C-95FC-4F2E-9F35-86AF6395CA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689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F9E8AB-DC6B-34F0-1F6B-9067C294C3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9C119C-33E9-23DE-B761-02251A0121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7CE01D-C56C-EAF4-FE77-FD0167CFA6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27EEA-FCFF-46BE-9A58-772D403F45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8954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1474BE-A69B-0669-ED23-929DD78F52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077B88-E60D-8F06-21FC-2619A67672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007B6-2F94-F37A-A29F-3DE14054E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CFCA54-73EC-412F-A8F2-BB9CB3144C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452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87D4D6-7165-87D4-6CCE-95E7E0CF96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66631C-9529-C466-9282-9A0D7FF27D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772A5A-A09A-DA91-45C2-680FC59FE5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F87BE-06D5-485D-9074-65A5C9E43B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61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EEF14B-8877-320E-5120-4C788B595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D36F99-4B26-9B9A-7C23-95C4C6F031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D84E1D-8C5B-D2C5-CCA9-1D3A183729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1AC29A-11C0-4685-B37D-F49EE22FE4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317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158F1E-2E13-4CC6-BF36-132B12E578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4F048B-2E1B-4214-EBBA-0A5B925E3B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FB6D8E-C256-FE8B-90A0-46E57B7D6A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3767B5-63E8-4C2A-B997-72A1F37EAB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42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DA4159E-7FF2-330A-CF6D-473F0EE85E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E173DDA-8321-369D-F129-44BEA975A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283E56-E827-D7D4-3BCE-06973A3F25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FBCFD7-A403-4DB7-8CD0-87484053BC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691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D60EAF-3788-AB30-4098-EE1595E37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806E16-B26C-104B-CF3F-9D89E12ACF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8E3423-C165-3173-D448-E9DBFF1EB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A16E9-C744-4F76-9943-1E1A41C8F3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916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C556BF5-EF60-EB25-46C0-BE061DCD8F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276967C-33A1-1657-CFCA-A8C2AB54B5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8BD1440-353B-38C8-3056-8629FEC694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360BA-7C57-47EE-9710-F1506ECF97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0906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2F9F6D-DF85-59F2-A8B0-A7DDA2583D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719B5C-4361-1F43-91A7-494157656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E661FA-F5BE-BD37-C398-D6F7CA96D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1CF45-D9D8-4967-8764-94ED0F1D73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796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E6DB1B-40F9-8749-BD36-C9ADD80896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90138A-987E-F74E-3AEA-91FC53C184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F58463-27FF-32C0-E646-C5507871DE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13F8E-0A57-40E8-8DB6-8125543A26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415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D74D392-8BEF-B3BB-E28A-454F3115AE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9C82E0-5426-0DEC-FFE2-DA7499A0E1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2C5A9D1-8CB5-5CEF-0EF6-2AFE3421B7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769E5C7F-5F88-7D75-BAE4-89634C69DB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D84F6372-F6EE-21EF-0A5F-F01F9A2050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A73382E-68A4-4CCF-A60C-9D23CD0FF1C6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BF7BBBE6-D88E-E975-D491-A08B2A09A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B8810F30-BB25-9F03-DF21-C4AB9BE6C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6210074E-5343-1F05-3DD6-F69A3E5B4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9080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0DB8B78-8B05-9D10-001F-E01AEFC11D23}"/>
              </a:ext>
            </a:extLst>
          </p:cNvPr>
          <p:cNvSpPr/>
          <p:nvPr/>
        </p:nvSpPr>
        <p:spPr bwMode="auto">
          <a:xfrm>
            <a:off x="2876" y="-4312"/>
            <a:ext cx="9138248" cy="686662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ea typeface="Osak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77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B77FF1E-D3A4-3658-FFCF-5D05D61588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崇峻天皇御書</a:t>
            </a:r>
            <a:endParaRPr lang="ja-JP" altLang="en-US" sz="66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5CC3CED-C72C-9ED6-B3F6-02B9979F827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910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E913320A-FFB6-A081-25B2-78255FA6E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5181600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令和６年１月</a:t>
            </a:r>
            <a:endParaRPr lang="ja-JP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Osaka" charset="-128"/>
            </a:endParaRPr>
          </a:p>
          <a:p>
            <a:pPr algn="ctr" eaLnBrk="1" hangingPunct="1">
              <a:defRPr/>
            </a:pPr>
            <a:r>
              <a:rPr lang="ja-JP" altLang="en-US" sz="66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座談会御書</a:t>
            </a:r>
            <a:endParaRPr lang="ja-JP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Osaka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51CCC1-7586-CF25-4D69-5DF745A7B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95831D9-C079-DFB0-EC2B-E0142314D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830" y="1371600"/>
            <a:ext cx="8345007" cy="464978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pattFill prst="dkDnDiag">
                  <a:fgClr>
                    <a:srgbClr val="FF0000"/>
                  </a:fgClr>
                  <a:bgClr>
                    <a:srgbClr val="0000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建治三年九月 </a:t>
            </a:r>
            <a:r>
              <a:rPr lang="ja-JP" altLang="en-US" sz="4800" b="1" dirty="0">
                <a:latin typeface="Osaka" charset="-128"/>
              </a:rPr>
              <a:t>五十六歳御作</a:t>
            </a:r>
            <a:endParaRPr lang="ja-JP" altLang="en-US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saka" charset="-128"/>
              </a:rPr>
              <a:t>三種財宝御書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　与四条金吾</a:t>
            </a:r>
            <a:endParaRPr lang="ja-JP" altLang="en-US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江間氏より</a:t>
            </a:r>
            <a:r>
              <a:rPr lang="ja-JP" altLang="en-US" sz="4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退転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を迫られる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江間氏の</a:t>
            </a:r>
            <a:r>
              <a:rPr lang="ja-JP" altLang="en-US" sz="4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治療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により</a:t>
            </a:r>
            <a:r>
              <a:rPr lang="ja-JP" altLang="en-US" sz="4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打開</a:t>
            </a:r>
            <a:endParaRPr lang="en-US" altLang="ja-JP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心の財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」を積むことが大事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仏法の究極は人の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振る舞い</a:t>
            </a:r>
            <a:endParaRPr lang="ja-JP" altLang="en-US" sz="4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41AEDFE-6BDA-B028-8038-5200D7829C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世間の心ね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3714D182-9274-815B-A76C-5CF97FC16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495800"/>
            <a:ext cx="8229600" cy="16764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勇気の信心で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社会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実証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勝利の人生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こそ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正義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の証明</a:t>
            </a:r>
          </a:p>
        </p:txBody>
      </p:sp>
      <p:sp>
        <p:nvSpPr>
          <p:cNvPr id="6157" name="AutoShape 13">
            <a:extLst>
              <a:ext uri="{FF2B5EF4-FFF2-40B4-BE49-F238E27FC236}">
                <a16:creationId xmlns:a16="http://schemas.microsoft.com/office/drawing/2014/main" id="{B747EC72-2E06-66FD-97E4-24D782D6A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47800"/>
            <a:ext cx="3505200" cy="1524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主君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</a:rPr>
              <a:t>のため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仏法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</a:rPr>
              <a:t>のため</a:t>
            </a:r>
          </a:p>
        </p:txBody>
      </p:sp>
      <p:sp>
        <p:nvSpPr>
          <p:cNvPr id="6158" name="AutoShape 14">
            <a:extLst>
              <a:ext uri="{FF2B5EF4-FFF2-40B4-BE49-F238E27FC236}">
                <a16:creationId xmlns:a16="http://schemas.microsoft.com/office/drawing/2014/main" id="{5DE12F8A-6AC0-8825-5F19-E793329A1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371600"/>
            <a:ext cx="3352800" cy="1524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社会で</a:t>
            </a: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実証</a:t>
            </a:r>
          </a:p>
          <a:p>
            <a:pPr algn="ctr" eaLnBrk="1" hangingPunct="1">
              <a:defRPr/>
            </a:pP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正義を</a:t>
            </a: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証明</a:t>
            </a:r>
          </a:p>
        </p:txBody>
      </p:sp>
      <p:sp>
        <p:nvSpPr>
          <p:cNvPr id="6159" name="AutoShape 15">
            <a:extLst>
              <a:ext uri="{FF2B5EF4-FFF2-40B4-BE49-F238E27FC236}">
                <a16:creationId xmlns:a16="http://schemas.microsoft.com/office/drawing/2014/main" id="{3145ED57-8B23-EBCB-3351-0D70BBFC0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429000"/>
            <a:ext cx="83820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saka" charset="-128"/>
              </a:rPr>
              <a:t>御みやづかい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を法華経とをぼしめせ</a:t>
            </a:r>
          </a:p>
        </p:txBody>
      </p:sp>
      <p:sp>
        <p:nvSpPr>
          <p:cNvPr id="6160" name="AutoShape 16">
            <a:extLst>
              <a:ext uri="{FF2B5EF4-FFF2-40B4-BE49-F238E27FC236}">
                <a16:creationId xmlns:a16="http://schemas.microsoft.com/office/drawing/2014/main" id="{C9CEA6FA-3C82-10A6-DAC5-EAC04B19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828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animBg="1" autoUpdateAnimBg="0"/>
      <p:bldP spid="6157" grpId="0" animBg="1" autoUpdateAnimBg="0"/>
      <p:bldP spid="6158" grpId="0" animBg="1" autoUpdateAnimBg="0"/>
      <p:bldP spid="6159" grpId="0" animBg="1" autoUpdateAnimBg="0"/>
      <p:bldP spid="61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AutoShape 1034">
            <a:extLst>
              <a:ext uri="{FF2B5EF4-FFF2-40B4-BE49-F238E27FC236}">
                <a16:creationId xmlns:a16="http://schemas.microsoft.com/office/drawing/2014/main" id="{8B1CC0D4-3C1F-7BD7-F10F-1E49010F6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524000"/>
            <a:ext cx="4191000" cy="2895600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36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お金で得られない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失い難い</a:t>
            </a:r>
          </a:p>
        </p:txBody>
      </p:sp>
      <p:sp>
        <p:nvSpPr>
          <p:cNvPr id="15369" name="AutoShape 1033">
            <a:extLst>
              <a:ext uri="{FF2B5EF4-FFF2-40B4-BE49-F238E27FC236}">
                <a16:creationId xmlns:a16="http://schemas.microsoft.com/office/drawing/2014/main" id="{1B6BFC47-5DC8-B4E6-5305-7DF46CD0C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4191000" cy="2895600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36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お金で得られる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失い易い</a:t>
            </a:r>
          </a:p>
        </p:txBody>
      </p:sp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03C8A65D-B76E-B9C5-34C6-60D4857EF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蔵の財よりも身の財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AutoShape 1028">
            <a:extLst>
              <a:ext uri="{FF2B5EF4-FFF2-40B4-BE49-F238E27FC236}">
                <a16:creationId xmlns:a16="http://schemas.microsoft.com/office/drawing/2014/main" id="{2005C039-973F-7AC3-347D-2F64054F3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648200"/>
            <a:ext cx="8001000" cy="1600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財産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や</a:t>
            </a:r>
            <a:r>
              <a:rPr lang="ja-JP" altLang="en-US" sz="4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地位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は失えば空しい</a:t>
            </a:r>
          </a:p>
          <a:p>
            <a:pPr algn="ctr" eaLnBrk="1" hangingPunct="1">
              <a:defRPr/>
            </a:pP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健康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や</a:t>
            </a: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才能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は一生の財産</a:t>
            </a:r>
          </a:p>
        </p:txBody>
      </p:sp>
      <p:sp>
        <p:nvSpPr>
          <p:cNvPr id="15366" name="AutoShape 1030">
            <a:extLst>
              <a:ext uri="{FF2B5EF4-FFF2-40B4-BE49-F238E27FC236}">
                <a16:creationId xmlns:a16="http://schemas.microsoft.com/office/drawing/2014/main" id="{7D3669CF-F4F2-651A-4372-348FBAB3C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3962400" cy="1371600"/>
          </a:xfrm>
          <a:prstGeom prst="roundRect">
            <a:avLst>
              <a:gd name="adj" fmla="val 16667"/>
            </a:avLst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蔵の財</a:t>
            </a:r>
            <a:endParaRPr lang="ja-JP" altLang="en-US" sz="36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36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財産・地位・名誉</a:t>
            </a:r>
            <a:endParaRPr lang="ja-JP" altLang="en-US" sz="36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67" name="AutoShape 1031">
            <a:extLst>
              <a:ext uri="{FF2B5EF4-FFF2-40B4-BE49-F238E27FC236}">
                <a16:creationId xmlns:a16="http://schemas.microsoft.com/office/drawing/2014/main" id="{6F94DF1B-8AD2-C7DF-2FCA-CFA438AB9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3962400" cy="1447800"/>
          </a:xfrm>
          <a:prstGeom prst="roundRect">
            <a:avLst>
              <a:gd name="adj" fmla="val 16667"/>
            </a:avLst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身の財</a:t>
            </a:r>
            <a:endParaRPr lang="ja-JP" altLang="en-US" sz="36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36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才能・学識・健康</a:t>
            </a:r>
            <a:endParaRPr lang="ja-JP" altLang="en-US" sz="36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 autoUpdateAnimBg="0"/>
      <p:bldP spid="15369" grpId="0" animBg="1" autoUpdateAnimBg="0"/>
      <p:bldP spid="15364" grpId="0" animBg="1" autoUpdateAnimBg="0"/>
      <p:bldP spid="15366" grpId="0" animBg="1" autoUpdateAnimBg="0"/>
      <p:bldP spid="1536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AutoShape 7">
            <a:extLst>
              <a:ext uri="{FF2B5EF4-FFF2-40B4-BE49-F238E27FC236}">
                <a16:creationId xmlns:a16="http://schemas.microsoft.com/office/drawing/2014/main" id="{C6EED33F-1052-3A7B-4CB9-4C7496D77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24000"/>
            <a:ext cx="7162800" cy="2819400"/>
          </a:xfrm>
          <a:prstGeom prst="roundRect">
            <a:avLst>
              <a:gd name="adj" fmla="val 1374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ja-JP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en-US" altLang="ja-JP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en-US" altLang="ja-JP" sz="36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によってのみ得られる</a:t>
            </a:r>
          </a:p>
          <a:p>
            <a:pPr algn="ctr" eaLnBrk="1" hangingPunct="1">
              <a:defRPr/>
            </a:pP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三世永遠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にわたり壊されない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EA3B775-A554-F2F7-A359-276671040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身の財より</a:t>
            </a: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" charset="0"/>
              </a:rPr>
              <a:t> </a:t>
            </a: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心の財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4F9C8E83-28DE-8695-E34D-A616BC44F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0"/>
            <a:ext cx="8305800" cy="1676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50000">
                <a:srgbClr val="FFCC00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広布に生き、</a:t>
            </a: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心の財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をつもう</a:t>
            </a:r>
          </a:p>
          <a:p>
            <a:pPr algn="ctr" eaLnBrk="1" hangingPunct="1">
              <a:defRPr/>
            </a:pP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仏の</a:t>
            </a: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智慧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で</a:t>
            </a:r>
            <a:r>
              <a:rPr lang="ja-JP" altLang="en-US" sz="4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輝く人生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を！</a:t>
            </a:r>
          </a:p>
        </p:txBody>
      </p:sp>
      <p:sp>
        <p:nvSpPr>
          <p:cNvPr id="9222" name="AutoShape 6">
            <a:extLst>
              <a:ext uri="{FF2B5EF4-FFF2-40B4-BE49-F238E27FC236}">
                <a16:creationId xmlns:a16="http://schemas.microsoft.com/office/drawing/2014/main" id="{83047870-22D5-CCB0-DF07-B9C3367BD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600200"/>
            <a:ext cx="6553200" cy="1371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心の財　　　　</a:t>
            </a:r>
            <a:r>
              <a:rPr lang="ja-JP" altLang="en-US" sz="400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人間性</a:t>
            </a:r>
            <a:endParaRPr lang="ja-JP" altLang="en-US" sz="40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生命力・智慧・最高の境涯</a:t>
            </a:r>
            <a:endParaRPr lang="ja-JP" altLang="en-US" sz="4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 autoUpdateAnimBg="0"/>
      <p:bldP spid="9220" grpId="0" build="p" animBg="1" autoUpdateAnimBg="0"/>
      <p:bldP spid="922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6EC037B-4B51-0E10-5C22-1A652D6834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指導より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3B399D9-D3E8-1DDF-2D12-DAEF26FE0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5791" y="1447800"/>
            <a:ext cx="8679609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心</a:t>
            </a:r>
            <a:r>
              <a:rPr lang="ja-JP" alt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の力は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無限</a:t>
            </a:r>
            <a:r>
              <a:rPr lang="ja-JP" alt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である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蔵の財</a:t>
            </a:r>
            <a:r>
              <a:rPr lang="ja-JP" alt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や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身の財</a:t>
            </a:r>
            <a:r>
              <a:rPr lang="ja-JP" alt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が剥奪されても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心の財</a:t>
            </a:r>
            <a:r>
              <a:rPr lang="ja-JP" alt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があれば生命は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歓喜</a:t>
            </a:r>
            <a:r>
              <a:rPr lang="ja-JP" alt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する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心の財</a:t>
            </a:r>
            <a:r>
              <a:rPr lang="ja-JP" alt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は永遠に我が身を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荘厳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3A8AC0C5-52D6-00A7-E0A2-428BDA1BD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648200"/>
            <a:ext cx="7924800" cy="1600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師と共に広布の道を</a:t>
            </a:r>
            <a:endParaRPr lang="ja-JP" altLang="en-US" sz="4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学会活動で</a:t>
            </a: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心の財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を貯蓄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animBg="1" autoUpdateAnimBg="0"/>
    </p:bldLst>
  </p:timing>
</p:sld>
</file>

<file path=ppt/theme/theme1.xml><?xml version="1.0" encoding="utf-8"?>
<a:theme xmlns:a="http://schemas.openxmlformats.org/drawingml/2006/main" name="aa三色a">
  <a:themeElements>
    <a:clrScheme name="aa三色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a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lnDef>
  </a:objectDefaults>
  <a:extraClrSchemeLst>
    <a:extraClrScheme>
      <a:clrScheme name="aa三色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98:Templates:プレゼンテーション デザイン:aa三色a</Template>
  <TotalTime>899</TotalTime>
  <Words>185</Words>
  <Application>Microsoft Office PowerPoint</Application>
  <PresentationFormat>画面に合わせる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aa三色a</vt:lpstr>
      <vt:lpstr>PowerPoint プレゼンテーション</vt:lpstr>
      <vt:lpstr>崇峻天皇御書</vt:lpstr>
      <vt:lpstr>背景と大意</vt:lpstr>
      <vt:lpstr>世間の心ね</vt:lpstr>
      <vt:lpstr>蔵の財よりも身の財</vt:lpstr>
      <vt:lpstr>身の財より 心の財</vt:lpstr>
      <vt:lpstr>指導より</vt:lpstr>
    </vt:vector>
  </TitlesOfParts>
  <Company>Shinko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Ohishi</dc:creator>
  <cp:lastModifiedBy>ohishi</cp:lastModifiedBy>
  <cp:revision>157</cp:revision>
  <cp:lastPrinted>2024-01-07T00:21:50Z</cp:lastPrinted>
  <dcterms:created xsi:type="dcterms:W3CDTF">2005-01-13T06:43:46Z</dcterms:created>
  <dcterms:modified xsi:type="dcterms:W3CDTF">2024-01-07T00:37:09Z</dcterms:modified>
</cp:coreProperties>
</file>