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9" r:id="rId5"/>
    <p:sldId id="270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65C"/>
    <a:srgbClr val="0000FF"/>
    <a:srgbClr val="F93419"/>
    <a:srgbClr val="CCECFF"/>
    <a:srgbClr val="009900"/>
    <a:srgbClr val="00CC00"/>
    <a:srgbClr val="0000CC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C70606-6DEA-40AC-9411-BEA519052791}" v="8" dt="2023-12-02T05:00:19.212"/>
    <p1510:client id="{2EF26022-220A-4406-8EE8-F219AC206605}" v="11" dt="2023-12-03T02:18:09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Windows Live" clId="Web-{2BC70606-6DEA-40AC-9411-BEA519052791}"/>
    <pc:docChg chg="modSld">
      <pc:chgData name="哲男 大石" userId="0fd18d6aeeef4450" providerId="Windows Live" clId="Web-{2BC70606-6DEA-40AC-9411-BEA519052791}" dt="2023-12-02T05:00:15.681" v="5" actId="20577"/>
      <pc:docMkLst>
        <pc:docMk/>
      </pc:docMkLst>
      <pc:sldChg chg="modSp">
        <pc:chgData name="哲男 大石" userId="0fd18d6aeeef4450" providerId="Windows Live" clId="Web-{2BC70606-6DEA-40AC-9411-BEA519052791}" dt="2023-12-02T05:00:15.681" v="5" actId="20577"/>
        <pc:sldMkLst>
          <pc:docMk/>
          <pc:sldMk cId="0" sldId="256"/>
        </pc:sldMkLst>
        <pc:spChg chg="mod">
          <ac:chgData name="哲男 大石" userId="0fd18d6aeeef4450" providerId="Windows Live" clId="Web-{2BC70606-6DEA-40AC-9411-BEA519052791}" dt="2023-12-02T05:00:15.681" v="5" actId="20577"/>
          <ac:spMkLst>
            <pc:docMk/>
            <pc:sldMk cId="0" sldId="256"/>
            <ac:spMk id="2052" creationId="{C518BC1C-11D4-09F9-FBA5-B74084673E76}"/>
          </ac:spMkLst>
        </pc:spChg>
      </pc:sldChg>
    </pc:docChg>
  </pc:docChgLst>
  <pc:docChgLst>
    <pc:chgData name="哲男 大石" userId="0fd18d6aeeef4450" providerId="Windows Live" clId="Web-{2EF26022-220A-4406-8EE8-F219AC206605}"/>
    <pc:docChg chg="modSld">
      <pc:chgData name="哲男 大石" userId="0fd18d6aeeef4450" providerId="Windows Live" clId="Web-{2EF26022-220A-4406-8EE8-F219AC206605}" dt="2023-12-03T02:18:09.707" v="10" actId="20577"/>
      <pc:docMkLst>
        <pc:docMk/>
      </pc:docMkLst>
      <pc:sldChg chg="modSp">
        <pc:chgData name="哲男 大石" userId="0fd18d6aeeef4450" providerId="Windows Live" clId="Web-{2EF26022-220A-4406-8EE8-F219AC206605}" dt="2023-12-03T02:00:47.186" v="5" actId="20577"/>
        <pc:sldMkLst>
          <pc:docMk/>
          <pc:sldMk cId="0" sldId="263"/>
        </pc:sldMkLst>
        <pc:spChg chg="mod">
          <ac:chgData name="哲男 大石" userId="0fd18d6aeeef4450" providerId="Windows Live" clId="Web-{2EF26022-220A-4406-8EE8-F219AC206605}" dt="2023-12-03T02:00:07.856" v="4" actId="20577"/>
          <ac:spMkLst>
            <pc:docMk/>
            <pc:sldMk cId="0" sldId="263"/>
            <ac:spMk id="10255" creationId="{12B8D1DA-84CD-7A5D-6064-54413E4B5E5B}"/>
          </ac:spMkLst>
        </pc:spChg>
        <pc:spChg chg="mod">
          <ac:chgData name="哲男 大石" userId="0fd18d6aeeef4450" providerId="Windows Live" clId="Web-{2EF26022-220A-4406-8EE8-F219AC206605}" dt="2023-12-03T02:00:47.186" v="5" actId="20577"/>
          <ac:spMkLst>
            <pc:docMk/>
            <pc:sldMk cId="0" sldId="263"/>
            <ac:spMk id="10260" creationId="{B59491D1-9939-4681-D184-AA6CCA7B5B4F}"/>
          </ac:spMkLst>
        </pc:spChg>
      </pc:sldChg>
      <pc:sldChg chg="modSp">
        <pc:chgData name="哲男 大石" userId="0fd18d6aeeef4450" providerId="Windows Live" clId="Web-{2EF26022-220A-4406-8EE8-F219AC206605}" dt="2023-12-03T02:18:09.707" v="10" actId="20577"/>
        <pc:sldMkLst>
          <pc:docMk/>
          <pc:sldMk cId="0" sldId="264"/>
        </pc:sldMkLst>
        <pc:spChg chg="mod">
          <ac:chgData name="哲男 大石" userId="0fd18d6aeeef4450" providerId="Windows Live" clId="Web-{2EF26022-220A-4406-8EE8-F219AC206605}" dt="2023-12-03T02:18:09.707" v="10" actId="20577"/>
          <ac:spMkLst>
            <pc:docMk/>
            <pc:sldMk cId="0" sldId="264"/>
            <ac:spMk id="11267" creationId="{EF596C47-7CF1-8C44-5980-C07F6A1EC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32B5EFD-D439-0720-532B-049BC7D2C3B6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F24288B-138E-910C-A18E-24170A179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C3D91608-CE29-D150-23A5-CAAC3C673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5E43169-8879-133F-57E7-EEC3FBDBE96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85F1A04-71F0-6338-5293-F1E815542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E1E5C8CE-52AD-B146-E04A-FE3960DE0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7DDC6-5C06-4878-95D6-F919AF9D9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98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B24CCD-A1EF-7990-1176-26DE81963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E9570B2-8FA1-51AF-4C9E-9B1D12AAA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A0F2B4B-B29F-9D2F-99C0-2766979A46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4FEE9-DBD1-4958-9BC6-BC01A0A32F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304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EE363D-29EA-E727-53FF-4186983DD1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8AB265C-1418-C847-BE16-1A074B301B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4A5B0B9-1EFB-0951-AE14-445E8C16D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231C7-3341-44B5-A4C8-1B4C107B6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666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BA30FE-1686-5227-9C31-FFDBAF422D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4B2709D-566D-4BB4-75B3-4AE79A433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9444E2B-A40B-3673-1FAC-B712FAC4A7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373D5-5652-4EE1-B1D7-8353E4DB6B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637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A44996-D855-9DCB-E0AF-13EC9402C0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B4C8F9A-D9B1-4450-5194-E6DBD6146C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5A6A87E-B6B7-1A45-311F-28E6DD901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9A6D5-E1D1-4347-A3EB-B367CD657B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06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D62B60-6039-BE1C-2EBE-DC56BB64B4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6AAFAC0-94F9-7F9E-F22E-34A41E9BD6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2BB82D6-D036-E4CA-8D80-54647341D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13E14B-CD13-4084-BDA8-602060A1E1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955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3CD77E-D426-1A82-3DE0-CBBFC7D094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8DE933-05AD-D7AE-9FFD-C88B858C4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610364-DCAB-41AC-C3AA-ACFC424BC5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2486C-F09D-474A-A562-18C4EF78BC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86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F126E94-950A-1092-FD42-7F229346CD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18036D6-4360-29D2-5029-0C4179E0D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12619E1-D762-F573-4D24-B1DB30D84C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D9EA9-E997-4850-8118-6634474B28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837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EA417C9D-A232-BF6D-15EE-8FAAB31C7D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9EBCC02-0319-9E7D-8ECC-1EA884DF2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A393A88-EF7B-7EC5-2B41-907F88C89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1C647-E796-474E-A12C-ACE73EA64B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59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79CD73-967F-FE26-D193-447183B99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70168B2-B504-FA39-2C56-774DC58DC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FE16DDF-36C4-B6AE-B3AC-8B4780556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38406-D681-4895-9081-7BE0C8C109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04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EE18BF-AD5C-35AB-9AAE-53C7FE2F6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899D2C8-A16E-178D-3786-F5D50D0EEE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6C09F7F-A95B-A5E0-483B-BA4B9095A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99698D-64BD-47B8-A299-D3585E8A4E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459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4106C4B-55A9-DDD5-2ACF-E7143F011277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8E6561A0-A4AD-2B02-733E-81FD3F931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C8473AB1-A1AF-0E48-6860-22A9AD720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FB79640-4338-569E-6D2C-6B355BF2B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398762B-1260-4BA2-9603-94A87957FE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1B7C80F-D05C-438C-E7FA-86A7755CA6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9F15DB50-F8E7-EB01-E025-9CCADA94B1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4F62554A-B98D-4D30-B254-450EF74E53A9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23708B09-8EA2-6E5D-33B5-AE1021F0E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8113DE-7960-77D6-5C63-6D2E73A0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859E04E-196B-D806-277F-DB282F9701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F93419"/>
                </a:solidFill>
              </a:rPr>
              <a:t>日妙聖人御書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3DCB03C-4A25-B5E7-C4AD-33BB417FFE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C518BC1C-11D4-09F9-FBA5-B74084673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57822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kumimoji="0"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12</a:t>
            </a:r>
            <a:r>
              <a:rPr kumimoji="0"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F390E9-8C60-5BE4-7DCB-B53C5088E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188913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400F2B4-8B1D-E85A-1A3D-C2B519E8C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344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文永９年　５１才　　在・佐渡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対告衆：日妙聖人（乙御前の母）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幼い娘を育て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純粋な信心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を貫く</a:t>
            </a:r>
            <a:endParaRPr lang="ja-JP" altLang="en-US" sz="40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幕府の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弾圧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で多くの門下が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退転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鎌倉から佐渡まで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遠路を訪ねる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妙法による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一念三千の肝心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日妙聖人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」の名を贈られる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3659EF4-5D22-809B-EAA3-7DFED6F6E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6551613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</a:rPr>
              <a:t>佐渡流罪と日妙聖人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5EE65CF7-13A1-C37E-C253-0D363B016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12875"/>
            <a:ext cx="4321175" cy="13684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国家権力の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大弾圧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日蓮教団の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壊滅</a:t>
            </a:r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FE82D1EB-086E-D02F-69C5-42DCEA446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700213"/>
            <a:ext cx="334962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2E80EEA1-6B03-6E0F-D810-5BDD7979A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412875"/>
            <a:ext cx="3384550" cy="1295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戦時中の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弾圧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学会の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壊滅</a:t>
            </a:r>
          </a:p>
        </p:txBody>
      </p:sp>
      <p:sp>
        <p:nvSpPr>
          <p:cNvPr id="22536" name="AutoShape 8">
            <a:extLst>
              <a:ext uri="{FF2B5EF4-FFF2-40B4-BE49-F238E27FC236}">
                <a16:creationId xmlns:a16="http://schemas.microsoft.com/office/drawing/2014/main" id="{EE53A888-B1EC-F899-E49D-05BE3925E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997200"/>
            <a:ext cx="7993062" cy="194468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多くの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弟子が退転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、世情も不安定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日妙の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求道の志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⇒佐渡への訪問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楽法梵志、雪山童子を例に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激励</a:t>
            </a:r>
          </a:p>
        </p:txBody>
      </p:sp>
      <p:sp>
        <p:nvSpPr>
          <p:cNvPr id="22537" name="AutoShape 9">
            <a:extLst>
              <a:ext uri="{FF2B5EF4-FFF2-40B4-BE49-F238E27FC236}">
                <a16:creationId xmlns:a16="http://schemas.microsoft.com/office/drawing/2014/main" id="{F040ED83-A2B2-B61C-EF8D-A5874EC00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373688"/>
            <a:ext cx="7991475" cy="9350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偉大なる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求道心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純粋な信心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を貫け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 autoUpdateAnimBg="0"/>
      <p:bldP spid="22534" grpId="0" animBg="1"/>
      <p:bldP spid="22535" grpId="0" animBg="1" autoUpdateAnimBg="0"/>
      <p:bldP spid="22536" grpId="0" animBg="1" autoUpdateAnimBg="0"/>
      <p:bldP spid="2253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BB33A-DA8F-8037-5728-AA28D0ACD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3375"/>
            <a:ext cx="7772400" cy="87471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我等具縛の凡夫</a:t>
            </a:r>
            <a:endParaRPr lang="ja-JP" altLang="en-US" sz="54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A03B9AE-1700-F462-23F6-F6291D0D9E06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196975"/>
            <a:ext cx="3097212" cy="2016125"/>
            <a:chOff x="179512" y="1196975"/>
            <a:chExt cx="3097039" cy="2016001"/>
          </a:xfrm>
        </p:grpSpPr>
        <p:sp>
          <p:nvSpPr>
            <p:cNvPr id="4" name="AutoShape 15">
              <a:extLst>
                <a:ext uri="{FF2B5EF4-FFF2-40B4-BE49-F238E27FC236}">
                  <a16:creationId xmlns:a16="http://schemas.microsoft.com/office/drawing/2014/main" id="{06CDA35E-D9F0-2AFA-52C1-E31EC609F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12" y="1196975"/>
              <a:ext cx="3097039" cy="2016001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hlink"/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煩悩・苦悩に</a:t>
              </a:r>
            </a:p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縛られる</a:t>
              </a:r>
            </a:p>
          </p:txBody>
        </p:sp>
        <p:sp>
          <p:nvSpPr>
            <p:cNvPr id="5" name="角丸四角形 4">
              <a:extLst>
                <a:ext uri="{FF2B5EF4-FFF2-40B4-BE49-F238E27FC236}">
                  <a16:creationId xmlns:a16="http://schemas.microsoft.com/office/drawing/2014/main" id="{50BD36BA-D465-CB62-C26D-26F379E970D0}"/>
                </a:ext>
              </a:extLst>
            </p:cNvPr>
            <p:cNvSpPr/>
            <p:nvPr/>
          </p:nvSpPr>
          <p:spPr bwMode="auto">
            <a:xfrm>
              <a:off x="323966" y="1257296"/>
              <a:ext cx="1223895" cy="587339"/>
            </a:xfrm>
            <a:prstGeom prst="roundRect">
              <a:avLst/>
            </a:prstGeom>
            <a:solidFill>
              <a:srgbClr val="E7F65C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anose="020B0600070205080204" pitchFamily="50" charset="-128"/>
                </a:rPr>
                <a:t>凡夫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F1F0D65-19E8-CE38-1110-D789034B408E}"/>
              </a:ext>
            </a:extLst>
          </p:cNvPr>
          <p:cNvGrpSpPr>
            <a:grpSpLocks/>
          </p:cNvGrpSpPr>
          <p:nvPr/>
        </p:nvGrpSpPr>
        <p:grpSpPr bwMode="auto">
          <a:xfrm>
            <a:off x="5722938" y="1257300"/>
            <a:ext cx="3097212" cy="2016125"/>
            <a:chOff x="5723433" y="1257672"/>
            <a:chExt cx="3097039" cy="2016001"/>
          </a:xfrm>
        </p:grpSpPr>
        <p:sp>
          <p:nvSpPr>
            <p:cNvPr id="6" name="AutoShape 15">
              <a:extLst>
                <a:ext uri="{FF2B5EF4-FFF2-40B4-BE49-F238E27FC236}">
                  <a16:creationId xmlns:a16="http://schemas.microsoft.com/office/drawing/2014/main" id="{56019EF4-EC00-E215-08D6-0B5FA130A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33" y="1257672"/>
              <a:ext cx="3097039" cy="2016001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hlink"/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endParaRPr>
            </a:p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仏と等しい</a:t>
              </a:r>
            </a:p>
            <a:p>
              <a:pPr algn="ctr" eaLnBrk="1" hangingPunct="1">
                <a:defRPr/>
              </a:pPr>
              <a:r>
                <a:rPr lang="ja-JP" altLang="en-US" sz="40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功徳を</a:t>
              </a:r>
              <a:r>
                <a:rPr lang="ja-JP" altLang="en-US" sz="4000" b="1" dirty="0" err="1"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anose="020B0604030504040204" pitchFamily="34" charset="0"/>
                  <a:ea typeface="ＭＳ Ｐゴシック" panose="020B0600070205080204" pitchFamily="50" charset="-128"/>
                </a:rPr>
                <a:t>受る</a:t>
              </a:r>
              <a:endPara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D10B3D92-4983-CBE1-A490-DB0D6B82E841}"/>
                </a:ext>
              </a:extLst>
            </p:cNvPr>
            <p:cNvSpPr/>
            <p:nvPr/>
          </p:nvSpPr>
          <p:spPr bwMode="auto">
            <a:xfrm>
              <a:off x="5867887" y="1354504"/>
              <a:ext cx="2736697" cy="587339"/>
            </a:xfrm>
            <a:prstGeom prst="roundRect">
              <a:avLst/>
            </a:prstGeom>
            <a:solidFill>
              <a:srgbClr val="E7F65C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panose="020B0600070205080204" pitchFamily="50" charset="-128"/>
                </a:rPr>
                <a:t>釈尊の境涯</a:t>
              </a:r>
            </a:p>
          </p:txBody>
        </p:sp>
      </p:grpSp>
      <p:sp>
        <p:nvSpPr>
          <p:cNvPr id="8" name="AutoShape 17">
            <a:extLst>
              <a:ext uri="{FF2B5EF4-FFF2-40B4-BE49-F238E27FC236}">
                <a16:creationId xmlns:a16="http://schemas.microsoft.com/office/drawing/2014/main" id="{834698A1-FFCA-E850-3589-7741CE412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330325"/>
            <a:ext cx="2159000" cy="1882775"/>
          </a:xfrm>
          <a:prstGeom prst="rightArrow">
            <a:avLst>
              <a:gd name="adj1" fmla="val 50000"/>
              <a:gd name="adj2" fmla="val 3324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妙法受持</a:t>
            </a:r>
          </a:p>
        </p:txBody>
      </p:sp>
      <p:sp>
        <p:nvSpPr>
          <p:cNvPr id="9" name="AutoShape 19">
            <a:extLst>
              <a:ext uri="{FF2B5EF4-FFF2-40B4-BE49-F238E27FC236}">
                <a16:creationId xmlns:a16="http://schemas.microsoft.com/office/drawing/2014/main" id="{768A54D1-AD94-060A-1202-548BF400E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429000"/>
            <a:ext cx="8208962" cy="19605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末法の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凡夫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は貪瞋痴・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苦悩の人生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妙法受持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により、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境涯革命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できる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生命の奥底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にある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仏界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を拓け</a:t>
            </a:r>
          </a:p>
        </p:txBody>
      </p:sp>
      <p:sp>
        <p:nvSpPr>
          <p:cNvPr id="10" name="AutoShape 20">
            <a:extLst>
              <a:ext uri="{FF2B5EF4-FFF2-40B4-BE49-F238E27FC236}">
                <a16:creationId xmlns:a16="http://schemas.microsoft.com/office/drawing/2014/main" id="{3B77C46E-8616-3B92-DE47-D75D6919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645150"/>
            <a:ext cx="7758112" cy="8794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妙法実践で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人間革命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境涯革命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 animBg="1" autoUpdateAnimBg="0"/>
      <p:bldP spid="1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FA25147-11B2-D072-43E7-34CE73F0A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如我等無異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12B8D1DA-84CD-7A5D-6064-54413E4B5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96975"/>
            <a:ext cx="5184775" cy="143986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我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如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く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等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しくして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異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なること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無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からしめん</a:t>
            </a: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B05715CF-9897-545E-50D4-BA1C32019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1484313"/>
            <a:ext cx="334962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59" name="AutoShape 19">
            <a:extLst>
              <a:ext uri="{FF2B5EF4-FFF2-40B4-BE49-F238E27FC236}">
                <a16:creationId xmlns:a16="http://schemas.microsoft.com/office/drawing/2014/main" id="{96033820-9195-B1C9-5C9F-32C9B1BF0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068638"/>
            <a:ext cx="7704138" cy="19605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学会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こそ仏の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誓願を継承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広布推進の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実践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大境涯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を拓く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究極の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平等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民衆主義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の依文</a:t>
            </a:r>
          </a:p>
        </p:txBody>
      </p:sp>
      <p:sp>
        <p:nvSpPr>
          <p:cNvPr id="10260" name="AutoShape 20">
            <a:extLst>
              <a:ext uri="{FF2B5EF4-FFF2-40B4-BE49-F238E27FC236}">
                <a16:creationId xmlns:a16="http://schemas.microsoft.com/office/drawing/2014/main" id="{B59491D1-9939-4681-D184-AA6CCA7B5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45125"/>
            <a:ext cx="7758113" cy="8794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広布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に戦う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庶民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こそ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妙法の当体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DCD225FF-B1D2-FA56-3616-E958C645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1268413"/>
            <a:ext cx="2759075" cy="12239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仏の</a:t>
            </a:r>
            <a:r>
              <a:rPr lang="ja-JP" altLang="en-US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誓願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衆生の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成仏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 autoUpdateAnimBg="0"/>
      <p:bldP spid="10257" grpId="0" animBg="1"/>
      <p:bldP spid="10259" grpId="0" build="p" animBg="1" autoUpdateAnimBg="0"/>
      <p:bldP spid="10260" grpId="0" animBg="1" autoUpdateAnimBg="0"/>
      <p:bldP spid="1026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A82D9CF-64E4-042F-B235-13899D317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F596C47-7CF1-8C44-5980-C07F6A1EC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382000" cy="364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学会員は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大聖人の弟子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であり、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最も尊い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地涌の菩薩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仏の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誓願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をわが心として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不二の道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をすすめば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不二の境涯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弟子が「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誓願の心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」を起こし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　　　　　　　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自ら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胸中の可能性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を拓け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7F728CAA-E847-166A-F8B9-094E41CEB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373688"/>
            <a:ext cx="8153400" cy="95091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一人一人が尊き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使命の道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99FF99"/>
      </a:lt1>
      <a:dk2>
        <a:srgbClr val="00CCFF"/>
      </a:dk2>
      <a:lt2>
        <a:srgbClr val="00CC00"/>
      </a:lt2>
      <a:accent1>
        <a:srgbClr val="625FD3"/>
      </a:accent1>
      <a:accent2>
        <a:srgbClr val="3399FF"/>
      </a:accent2>
      <a:accent3>
        <a:srgbClr val="CAFFCA"/>
      </a:accent3>
      <a:accent4>
        <a:srgbClr val="000000"/>
      </a:accent4>
      <a:accent5>
        <a:srgbClr val="B7B6E6"/>
      </a:accent5>
      <a:accent6>
        <a:srgbClr val="2D8AE7"/>
      </a:accent6>
      <a:hlink>
        <a:srgbClr val="FF6600"/>
      </a:hlink>
      <a:folHlink>
        <a:srgbClr val="9966FF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5436</TotalTime>
  <Words>198</Words>
  <Application>Microsoft Office PowerPoint</Application>
  <PresentationFormat>画面に合わせる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日妙聖人御書</vt:lpstr>
      <vt:lpstr>背景と大意</vt:lpstr>
      <vt:lpstr>佐渡流罪と日妙聖人</vt:lpstr>
      <vt:lpstr>我等具縛の凡夫</vt:lpstr>
      <vt:lpstr>如我等無異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336</cp:revision>
  <dcterms:created xsi:type="dcterms:W3CDTF">2006-08-27T10:41:00Z</dcterms:created>
  <dcterms:modified xsi:type="dcterms:W3CDTF">2023-12-03T02:18:21Z</dcterms:modified>
</cp:coreProperties>
</file>