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FF66"/>
    <a:srgbClr val="FFFFCC"/>
    <a:srgbClr val="FF0000"/>
    <a:srgbClr val="FF6600"/>
    <a:srgbClr val="3333CC"/>
    <a:srgbClr val="FF66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E44671-958F-4CFB-ABFC-500B0EE707D4}" v="45" dt="2023-11-05T10:56:23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Objects="1">
      <p:cViewPr varScale="1">
        <p:scale>
          <a:sx n="76" d="100"/>
          <a:sy n="76" d="100"/>
        </p:scale>
        <p:origin x="8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7.xml"/><Relationship Id="rId1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2BE44671-958F-4CFB-ABFC-500B0EE707D4}"/>
    <pc:docChg chg="modSld">
      <pc:chgData name="大石 哲男" userId="0fd18d6aeeef4450" providerId="Windows Live" clId="Web-{2BE44671-958F-4CFB-ABFC-500B0EE707D4}" dt="2023-11-05T10:56:23.894" v="43" actId="20577"/>
      <pc:docMkLst>
        <pc:docMk/>
      </pc:docMkLst>
      <pc:sldChg chg="modSp">
        <pc:chgData name="大石 哲男" userId="0fd18d6aeeef4450" providerId="Windows Live" clId="Web-{2BE44671-958F-4CFB-ABFC-500B0EE707D4}" dt="2023-11-05T10:48:27.351" v="9" actId="20577"/>
        <pc:sldMkLst>
          <pc:docMk/>
          <pc:sldMk cId="0" sldId="256"/>
        </pc:sldMkLst>
        <pc:spChg chg="mod">
          <ac:chgData name="大石 哲男" userId="0fd18d6aeeef4450" providerId="Windows Live" clId="Web-{2BE44671-958F-4CFB-ABFC-500B0EE707D4}" dt="2023-11-05T10:48:27.351" v="9" actId="20577"/>
          <ac:spMkLst>
            <pc:docMk/>
            <pc:sldMk cId="0" sldId="256"/>
            <ac:spMk id="2057" creationId="{86BBDBCB-C2EE-990B-A562-270B08E2E40C}"/>
          </ac:spMkLst>
        </pc:spChg>
      </pc:sldChg>
      <pc:sldChg chg="modSp">
        <pc:chgData name="大石 哲男" userId="0fd18d6aeeef4450" providerId="Windows Live" clId="Web-{2BE44671-958F-4CFB-ABFC-500B0EE707D4}" dt="2023-11-05T10:51:59.138" v="35" actId="20577"/>
        <pc:sldMkLst>
          <pc:docMk/>
          <pc:sldMk cId="0" sldId="257"/>
        </pc:sldMkLst>
        <pc:spChg chg="mod">
          <ac:chgData name="大石 哲男" userId="0fd18d6aeeef4450" providerId="Windows Live" clId="Web-{2BE44671-958F-4CFB-ABFC-500B0EE707D4}" dt="2023-11-05T10:51:59.138" v="35" actId="20577"/>
          <ac:spMkLst>
            <pc:docMk/>
            <pc:sldMk cId="0" sldId="257"/>
            <ac:spMk id="3075" creationId="{7709A330-4674-3AF2-B932-C3D5662D4FF8}"/>
          </ac:spMkLst>
        </pc:spChg>
      </pc:sldChg>
      <pc:sldChg chg="modSp">
        <pc:chgData name="大石 哲男" userId="0fd18d6aeeef4450" providerId="Windows Live" clId="Web-{2BE44671-958F-4CFB-ABFC-500B0EE707D4}" dt="2023-11-05T10:53:24.030" v="37" actId="20577"/>
        <pc:sldMkLst>
          <pc:docMk/>
          <pc:sldMk cId="0" sldId="259"/>
        </pc:sldMkLst>
        <pc:spChg chg="mod">
          <ac:chgData name="大石 哲男" userId="0fd18d6aeeef4450" providerId="Windows Live" clId="Web-{2BE44671-958F-4CFB-ABFC-500B0EE707D4}" dt="2023-11-05T10:53:24.030" v="37" actId="20577"/>
          <ac:spMkLst>
            <pc:docMk/>
            <pc:sldMk cId="0" sldId="259"/>
            <ac:spMk id="5127" creationId="{5CC8F4CD-D6F3-4B23-FCA4-3A8869D3ACC4}"/>
          </ac:spMkLst>
        </pc:spChg>
      </pc:sldChg>
      <pc:sldChg chg="modSp">
        <pc:chgData name="大石 哲男" userId="0fd18d6aeeef4450" providerId="Windows Live" clId="Web-{2BE44671-958F-4CFB-ABFC-500B0EE707D4}" dt="2023-11-05T10:56:23.894" v="43" actId="20577"/>
        <pc:sldMkLst>
          <pc:docMk/>
          <pc:sldMk cId="0" sldId="261"/>
        </pc:sldMkLst>
        <pc:spChg chg="mod">
          <ac:chgData name="大石 哲男" userId="0fd18d6aeeef4450" providerId="Windows Live" clId="Web-{2BE44671-958F-4CFB-ABFC-500B0EE707D4}" dt="2023-11-05T10:56:23.894" v="43" actId="20577"/>
          <ac:spMkLst>
            <pc:docMk/>
            <pc:sldMk cId="0" sldId="261"/>
            <ac:spMk id="7174" creationId="{83079B9A-644C-B497-FFAD-D7AAA5186F58}"/>
          </ac:spMkLst>
        </pc:spChg>
      </pc:sldChg>
      <pc:sldChg chg="modSp">
        <pc:chgData name="大石 哲男" userId="0fd18d6aeeef4450" providerId="Windows Live" clId="Web-{2BE44671-958F-4CFB-ABFC-500B0EE707D4}" dt="2023-11-05T10:54:16.672" v="39" actId="20577"/>
        <pc:sldMkLst>
          <pc:docMk/>
          <pc:sldMk cId="0" sldId="263"/>
        </pc:sldMkLst>
        <pc:spChg chg="mod">
          <ac:chgData name="大石 哲男" userId="0fd18d6aeeef4450" providerId="Windows Live" clId="Web-{2BE44671-958F-4CFB-ABFC-500B0EE707D4}" dt="2023-11-05T10:54:16.672" v="39" actId="20577"/>
          <ac:spMkLst>
            <pc:docMk/>
            <pc:sldMk cId="0" sldId="263"/>
            <ac:spMk id="9220" creationId="{49CF2B3C-9986-D7BA-BF67-7CEFBB8E91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0EB88C-D9D0-08CB-B117-178F39D321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C57C58-5787-1257-8985-0CEAC226B0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5A4371-A1A1-4988-F179-0700AF9EF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9D736-9A16-43A4-8844-479FDA4AEE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165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9303AE-3A20-FE54-7E81-5620D1DC9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08E71A-9493-84AF-CE18-DC1A8F5AA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8D5999-4548-692C-3E0B-CE068C4D18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08AD30-0F76-4CBB-9075-4F389D6AB3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580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EEDCC6-7E2D-C87E-D62E-997509050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5BE6BB-13F4-8F0B-B9FC-532EEBEB3E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E824EA-9F0C-9112-0B43-845F359C0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D2091-D0DB-4417-BDD5-8F976901C3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7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739FA8-5AAB-64D5-3792-AD44A3DF03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05EAA0-E856-17E6-6299-7904CAD617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4A634A-86A8-66C7-4F04-8331A4DD60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BCD419-F62B-4F0B-A908-E7953C7755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343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DBE8C7-DB77-9EA9-2E8E-B5073D9A5F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ED0377-2FEA-39C6-24AB-28903606A4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1EAB6C-C823-4667-C03E-3A34A39995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EB907-6A52-4074-97CE-2423DDB3B5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039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090F72-2D8B-6097-4C4D-4930693588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F436A2-C1FE-2028-6187-31F722770D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3247D5-4E15-1FF6-A5DA-B95F53BD4C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BCF4F3-D9F2-497F-AA24-43DA2BE34D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620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C9C347-A297-A0BA-1F03-C3F98E9878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4A2CD8-AA23-107F-A9C3-C9C8C85B1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33DB735-5ECA-E4C6-3C11-031446DB2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1D5047-16C6-4C37-A6D0-7A6E53D24F0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034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9C7FCA3-194A-91B2-9BF8-86740C3922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0D6DEF-BA71-4946-84ED-E14EAC45D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AACB73F-A563-3DAE-6314-35588E1EAF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732EE-7678-4C71-B09A-9916F466BB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058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C152228-4E0A-E784-BDD0-7238712B3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CF6B57C-4B80-7753-39FB-9A6965D817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66CE25-7C16-B19D-BB7C-F41B614572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63F8EF-EEC3-445C-8074-F1F6424059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755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6791AE-9009-E163-5079-AA18D31E56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EE1B30-11A0-F89E-C79D-91CAEBC68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9807D2-E845-AFF4-3B0F-EDEF1E03D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5A32B-ABDF-48A8-BE43-561D06F081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474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2D6C56-D468-938A-C34F-FFA1FA8256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B7E40B-9FFE-3BE0-569D-F05750AC55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C5AA96-E5A4-45C9-E8FB-5FFAA089C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2B4E4-66DA-4A39-BF4A-F1252D7AB0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641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F60880F-7446-DE18-437E-2744792DA4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A995E1E-4658-557F-5E67-4A8922AF3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79B588E-08E4-6FD5-9D21-F7FFE50EC7E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9BB0C8-5800-2657-C855-33C1194971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703B84-A0FA-23CE-EAF7-B807504694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41C8795-B875-4E9F-BE0D-EA5C1F9CF002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18" descr="ticket-006a">
            <a:extLst>
              <a:ext uri="{FF2B5EF4-FFF2-40B4-BE49-F238E27FC236}">
                <a16:creationId xmlns:a16="http://schemas.microsoft.com/office/drawing/2014/main" id="{81C2DAC9-F3D3-F1F2-900F-F4FC0A5B1B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02E2796-5BB5-75C4-27DE-C99D1106E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8600"/>
            <a:ext cx="9144000" cy="7086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70EA529-F8CB-04CA-8BCE-E7D9D1E479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7400" y="2438400"/>
            <a:ext cx="7772400" cy="1470025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寂日房御書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3B2F250-D0BA-03E6-01DC-9503346157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1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86BBDBCB-C2EE-990B-A562-270B08E2E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1066800"/>
            <a:ext cx="43651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ＭＳ Ｐゴシック"/>
                <a:cs typeface="Arial"/>
              </a:rPr>
              <a:t>11月度座談会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C5BF323-2229-E1A2-E4BE-1EAD1BAFD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445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709A330-4674-3AF2-B932-C3D5662D4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7714" y="1600200"/>
            <a:ext cx="8072886" cy="4495800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弘安２年　在・身延　５８歳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与・寂日房日家(➡女性門下へ)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  <a:p>
            <a:pPr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熱原の法難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の渦中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法華経の行者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」として生きよ</a:t>
            </a:r>
          </a:p>
          <a:p>
            <a:pPr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師弟の宿縁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を自覚し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1474C35-DA1A-857B-84C8-27C6DFA4D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581900" cy="1020763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宿縁ふかし</a:t>
            </a: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5CC8F4CD-D6F3-4B23-FCA4-3A8869D3A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953000"/>
            <a:ext cx="77724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三世永遠の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師弟不二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地涌の使命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　広布への闘争</a:t>
            </a:r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52188C8E-F69E-9FA1-F58D-D30F1BBB4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3200400"/>
            <a:ext cx="3390900" cy="1295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師弟の契り</a:t>
            </a:r>
          </a:p>
        </p:txBody>
      </p:sp>
      <p:sp>
        <p:nvSpPr>
          <p:cNvPr id="5141" name="AutoShape 21">
            <a:extLst>
              <a:ext uri="{FF2B5EF4-FFF2-40B4-BE49-F238E27FC236}">
                <a16:creationId xmlns:a16="http://schemas.microsoft.com/office/drawing/2014/main" id="{1F547627-CF24-3142-B0AB-185BE4CDA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048000"/>
            <a:ext cx="37338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過去現在未来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三世の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宿縁</a:t>
            </a:r>
          </a:p>
        </p:txBody>
      </p:sp>
      <p:sp>
        <p:nvSpPr>
          <p:cNvPr id="5143" name="AutoShape 23">
            <a:extLst>
              <a:ext uri="{FF2B5EF4-FFF2-40B4-BE49-F238E27FC236}">
                <a16:creationId xmlns:a16="http://schemas.microsoft.com/office/drawing/2014/main" id="{F34091B1-91AA-BFD8-2166-DED923FAE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429000"/>
            <a:ext cx="533400" cy="8683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5144" name="AutoShape 24">
            <a:extLst>
              <a:ext uri="{FF2B5EF4-FFF2-40B4-BE49-F238E27FC236}">
                <a16:creationId xmlns:a16="http://schemas.microsoft.com/office/drawing/2014/main" id="{03DA793B-D01F-3064-9B5F-D6D0049BA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2438400" cy="1066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かかる者</a:t>
            </a:r>
          </a:p>
        </p:txBody>
      </p:sp>
      <p:sp>
        <p:nvSpPr>
          <p:cNvPr id="5145" name="AutoShape 25">
            <a:extLst>
              <a:ext uri="{FF2B5EF4-FFF2-40B4-BE49-F238E27FC236}">
                <a16:creationId xmlns:a16="http://schemas.microsoft.com/office/drawing/2014/main" id="{7FF3251F-B8D4-4BED-1831-1F0907B44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219200"/>
            <a:ext cx="43815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このような日蓮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法華経の行者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5146" name="AutoShape 26">
            <a:extLst>
              <a:ext uri="{FF2B5EF4-FFF2-40B4-BE49-F238E27FC236}">
                <a16:creationId xmlns:a16="http://schemas.microsoft.com/office/drawing/2014/main" id="{AC393554-AA4D-EB64-538F-54CC88A6C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371600"/>
            <a:ext cx="533400" cy="1219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 animBg="1" autoUpdateAnimBg="0"/>
      <p:bldP spid="5137" grpId="0" animBg="1" autoUpdateAnimBg="0"/>
      <p:bldP spid="5141" grpId="0" animBg="1" autoUpdateAnimBg="0"/>
      <p:bldP spid="5143" grpId="0" animBg="1"/>
      <p:bldP spid="5144" grpId="0" animBg="1" autoUpdateAnimBg="0"/>
      <p:bldP spid="5145" grpId="0" animBg="1" autoUpdateAnimBg="0"/>
      <p:bldP spid="51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53667F5-8700-DC20-6B36-B437F92A4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944563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日蓮と同じく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BB4942D9-3FC5-E221-4399-05C00CD23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3276600" cy="1752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三世の師弟</a:t>
            </a:r>
          </a:p>
          <a:p>
            <a:pPr eaLnBrk="1" hangingPunct="1">
              <a:defRPr/>
            </a:pPr>
            <a:r>
              <a:rPr lang="ja-JP" altLang="en-US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地涌の誓願</a:t>
            </a:r>
          </a:p>
        </p:txBody>
      </p:sp>
      <p:sp>
        <p:nvSpPr>
          <p:cNvPr id="6153" name="AutoShape 9">
            <a:extLst>
              <a:ext uri="{FF2B5EF4-FFF2-40B4-BE49-F238E27FC236}">
                <a16:creationId xmlns:a16="http://schemas.microsoft.com/office/drawing/2014/main" id="{33E2C480-7E93-D12C-A837-53E20AC5B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657600"/>
            <a:ext cx="8153400" cy="9144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迫害にも一歩も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退くな</a:t>
            </a:r>
          </a:p>
        </p:txBody>
      </p:sp>
      <p:sp>
        <p:nvSpPr>
          <p:cNvPr id="6154" name="AutoShape 10">
            <a:extLst>
              <a:ext uri="{FF2B5EF4-FFF2-40B4-BE49-F238E27FC236}">
                <a16:creationId xmlns:a16="http://schemas.microsoft.com/office/drawing/2014/main" id="{3F0FCE62-4031-C5AD-73D6-03A6328A7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295400"/>
            <a:ext cx="3810000" cy="1752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大聖人と同じ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慈悲と勇気</a:t>
            </a:r>
          </a:p>
        </p:txBody>
      </p:sp>
      <p:sp>
        <p:nvSpPr>
          <p:cNvPr id="6159" name="AutoShape 15">
            <a:extLst>
              <a:ext uri="{FF2B5EF4-FFF2-40B4-BE49-F238E27FC236}">
                <a16:creationId xmlns:a16="http://schemas.microsoft.com/office/drawing/2014/main" id="{3D1E21ED-09C9-FCF7-CFFE-719EABE6B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447800"/>
            <a:ext cx="457200" cy="1371600"/>
          </a:xfrm>
          <a:prstGeom prst="rightArrow">
            <a:avLst>
              <a:gd name="adj1" fmla="val 48148"/>
              <a:gd name="adj2" fmla="val 5520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6160" name="AutoShape 16">
            <a:extLst>
              <a:ext uri="{FF2B5EF4-FFF2-40B4-BE49-F238E27FC236}">
                <a16:creationId xmlns:a16="http://schemas.microsoft.com/office/drawing/2014/main" id="{3DE1EB60-A1C5-7092-7DE7-7585944C3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05400"/>
            <a:ext cx="8153400" cy="9144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師弟の道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に永遠の勝利と幸福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 autoUpdateAnimBg="0"/>
      <p:bldP spid="6153" grpId="0" animBg="1" autoUpdateAnimBg="0"/>
      <p:bldP spid="6154" grpId="0" animBg="1" autoUpdateAnimBg="0"/>
      <p:bldP spid="6159" grpId="0" animBg="1"/>
      <p:bldP spid="616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133E7A0-C41A-A6C2-2D8D-A2568D418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44563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effectLst>
                  <a:outerShdw blurRad="38100" dist="38100" dir="2700000" algn="tl">
                    <a:srgbClr val="C0C0C0"/>
                  </a:outerShdw>
                </a:effectLst>
              </a:rPr>
              <a:t>はや不祥なり</a:t>
            </a: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49CF2B3C-9986-D7BA-BF67-7CEFBB8E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32766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苦難や苦労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世間的不運</a:t>
            </a:r>
          </a:p>
        </p:txBody>
      </p:sp>
      <p:sp>
        <p:nvSpPr>
          <p:cNvPr id="9221" name="AutoShape 5">
            <a:extLst>
              <a:ext uri="{FF2B5EF4-FFF2-40B4-BE49-F238E27FC236}">
                <a16:creationId xmlns:a16="http://schemas.microsoft.com/office/drawing/2014/main" id="{8FBCF04F-7951-EB05-45EF-351CDDFC5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600200"/>
            <a:ext cx="533400" cy="1066800"/>
          </a:xfrm>
          <a:prstGeom prst="rightArrow">
            <a:avLst>
              <a:gd name="adj1" fmla="val 50000"/>
              <a:gd name="adj2" fmla="val 4762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9222" name="AutoShape 6">
            <a:extLst>
              <a:ext uri="{FF2B5EF4-FFF2-40B4-BE49-F238E27FC236}">
                <a16:creationId xmlns:a16="http://schemas.microsoft.com/office/drawing/2014/main" id="{1686CBCE-58B2-919D-EAA8-A52ECAD81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295400"/>
            <a:ext cx="40386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闘争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の中に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成長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宿命転換</a:t>
            </a:r>
          </a:p>
        </p:txBody>
      </p:sp>
      <p:sp>
        <p:nvSpPr>
          <p:cNvPr id="9223" name="AutoShape 7">
            <a:extLst>
              <a:ext uri="{FF2B5EF4-FFF2-40B4-BE49-F238E27FC236}">
                <a16:creationId xmlns:a16="http://schemas.microsoft.com/office/drawing/2014/main" id="{1B9DB4B5-549B-4899-CD89-11055A896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038600"/>
            <a:ext cx="7315200" cy="2362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難を乗越える信心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絶対勝利の信心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幸福をつかむ信心</a:t>
            </a:r>
          </a:p>
        </p:txBody>
      </p:sp>
      <p:sp>
        <p:nvSpPr>
          <p:cNvPr id="9224" name="AutoShape 8">
            <a:extLst>
              <a:ext uri="{FF2B5EF4-FFF2-40B4-BE49-F238E27FC236}">
                <a16:creationId xmlns:a16="http://schemas.microsoft.com/office/drawing/2014/main" id="{A9E66CBC-40DE-1208-8811-8CC173C8236F}"/>
              </a:ext>
            </a:extLst>
          </p:cNvPr>
          <p:cNvSpPr>
            <a:spLocks noChangeArrowheads="1"/>
          </p:cNvSpPr>
          <p:nvPr/>
        </p:nvSpPr>
        <p:spPr bwMode="auto">
          <a:xfrm rot="2433509">
            <a:off x="5410200" y="3146425"/>
            <a:ext cx="9906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eaVert"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 autoUpdateAnimBg="0"/>
      <p:bldP spid="9221" grpId="0" animBg="1"/>
      <p:bldP spid="9222" grpId="0" animBg="1" autoUpdateAnimBg="0"/>
      <p:bldP spid="9223" grpId="0" build="p" animBg="1" autoUpdateAnimBg="0"/>
      <p:bldP spid="92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08DD3DA-E3F5-BC77-7A22-373381213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指導から</a:t>
            </a: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222AF966-0999-6354-5129-77C51CB86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724400"/>
            <a:ext cx="7543800" cy="16764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弟子の勝利</a:t>
            </a:r>
            <a:r>
              <a:rPr lang="ja-JP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こそ師弟の勝利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万代に輝く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創価の時代</a:t>
            </a:r>
            <a:r>
              <a:rPr lang="ja-JP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を開け</a:t>
            </a:r>
          </a:p>
        </p:txBody>
      </p:sp>
      <p:sp>
        <p:nvSpPr>
          <p:cNvPr id="7174" name="AutoShape 6">
            <a:extLst>
              <a:ext uri="{FF2B5EF4-FFF2-40B4-BE49-F238E27FC236}">
                <a16:creationId xmlns:a16="http://schemas.microsoft.com/office/drawing/2014/main" id="{83079B9A-644C-B497-FFAD-D7AAA5186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295400"/>
            <a:ext cx="8362950" cy="3124200"/>
          </a:xfrm>
          <a:prstGeom prst="roundRect">
            <a:avLst>
              <a:gd name="adj" fmla="val 11324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広宣流布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こそ大聖人の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大願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広布後継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の弟子が信心の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継承者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  <a:p>
            <a:pPr eaLnBrk="1" hangingPunct="1"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師弟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の契りは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三世の宿縁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難に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勝つ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闘争に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成長と歓喜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 autoUpdateAnimBg="0"/>
      <p:bldP spid="7174" grpId="0" build="p" animBg="1" autoUpdateAnimBg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3413</TotalTime>
  <Words>147</Words>
  <Application>Microsoft Office PowerPoint</Application>
  <PresentationFormat>画面に合わせる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標準デザイン</vt:lpstr>
      <vt:lpstr>PowerPoint プレゼンテーション</vt:lpstr>
      <vt:lpstr>寂日房御書</vt:lpstr>
      <vt:lpstr>背景と大意</vt:lpstr>
      <vt:lpstr>宿縁ふかし</vt:lpstr>
      <vt:lpstr>日蓮と同じく</vt:lpstr>
      <vt:lpstr>はや不祥なり</vt:lpstr>
      <vt:lpstr>指導から</vt:lpstr>
    </vt:vector>
  </TitlesOfParts>
  <Company>Toba－ｃｍｔ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student</dc:creator>
  <cp:lastModifiedBy>ohishi</cp:lastModifiedBy>
  <cp:revision>248</cp:revision>
  <dcterms:created xsi:type="dcterms:W3CDTF">2007-05-28T23:48:16Z</dcterms:created>
  <dcterms:modified xsi:type="dcterms:W3CDTF">2023-11-05T10:56:30Z</dcterms:modified>
</cp:coreProperties>
</file>