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62" r:id="rId2"/>
    <p:sldId id="256" r:id="rId3"/>
    <p:sldId id="257" r:id="rId4"/>
    <p:sldId id="264" r:id="rId5"/>
    <p:sldId id="263" r:id="rId6"/>
    <p:sldId id="259" r:id="rId7"/>
    <p:sldId id="260" r:id="rId8"/>
    <p:sldId id="261" r:id="rId9"/>
  </p:sldIdLst>
  <p:sldSz cx="9144000" cy="6858000" type="screen4x3"/>
  <p:notesSz cx="6858000" cy="9144000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AFF87"/>
    <a:srgbClr val="B90C0C"/>
    <a:srgbClr val="FD0A1B"/>
    <a:srgbClr val="0DCC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65CB37-D988-4490-ABE6-0DFDEAB8F32B}" v="767" dt="2023-09-10T08:12:24.189"/>
    <p1510:client id="{DC3786AC-B23E-47B0-9A01-38ADF68A4692}" v="16" dt="2023-09-10T08:20:23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32787"/>
    <p:restoredTop sz="90929"/>
  </p:normalViewPr>
  <p:slideViewPr>
    <p:cSldViewPr>
      <p:cViewPr varScale="1">
        <p:scale>
          <a:sx n="92" d="100"/>
          <a:sy n="92" d="100"/>
        </p:scale>
        <p:origin x="141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大石 哲男" userId="0fd18d6aeeef4450" providerId="Windows Live" clId="Web-{8465CB37-D988-4490-ABE6-0DFDEAB8F32B}"/>
    <pc:docChg chg="addSld delSld modSld">
      <pc:chgData name="大石 哲男" userId="0fd18d6aeeef4450" providerId="Windows Live" clId="Web-{8465CB37-D988-4490-ABE6-0DFDEAB8F32B}" dt="2023-09-10T08:12:24.189" v="724" actId="20577"/>
      <pc:docMkLst>
        <pc:docMk/>
      </pc:docMkLst>
      <pc:sldChg chg="modSp">
        <pc:chgData name="大石 哲男" userId="0fd18d6aeeef4450" providerId="Windows Live" clId="Web-{8465CB37-D988-4490-ABE6-0DFDEAB8F32B}" dt="2023-09-10T00:09:37.523" v="9" actId="20577"/>
        <pc:sldMkLst>
          <pc:docMk/>
          <pc:sldMk cId="0" sldId="256"/>
        </pc:sldMkLst>
        <pc:spChg chg="mod">
          <ac:chgData name="大石 哲男" userId="0fd18d6aeeef4450" providerId="Windows Live" clId="Web-{8465CB37-D988-4490-ABE6-0DFDEAB8F32B}" dt="2023-09-10T00:09:37.523" v="9" actId="20577"/>
          <ac:spMkLst>
            <pc:docMk/>
            <pc:sldMk cId="0" sldId="256"/>
            <ac:spMk id="2050" creationId="{1382367D-0E1A-7E69-8BF7-2E4AD09F9A1F}"/>
          </ac:spMkLst>
        </pc:spChg>
        <pc:spChg chg="mod">
          <ac:chgData name="大石 哲男" userId="0fd18d6aeeef4450" providerId="Windows Live" clId="Web-{8465CB37-D988-4490-ABE6-0DFDEAB8F32B}" dt="2023-09-10T00:00:29.555" v="4" actId="14100"/>
          <ac:spMkLst>
            <pc:docMk/>
            <pc:sldMk cId="0" sldId="256"/>
            <ac:spMk id="2052" creationId="{0DD53D6C-CA03-77E3-5968-01A6317B9630}"/>
          </ac:spMkLst>
        </pc:spChg>
      </pc:sldChg>
      <pc:sldChg chg="modSp">
        <pc:chgData name="大石 哲男" userId="0fd18d6aeeef4450" providerId="Windows Live" clId="Web-{8465CB37-D988-4490-ABE6-0DFDEAB8F32B}" dt="2023-09-10T08:12:24.189" v="724" actId="20577"/>
        <pc:sldMkLst>
          <pc:docMk/>
          <pc:sldMk cId="0" sldId="257"/>
        </pc:sldMkLst>
        <pc:spChg chg="mod">
          <ac:chgData name="大石 哲男" userId="0fd18d6aeeef4450" providerId="Windows Live" clId="Web-{8465CB37-D988-4490-ABE6-0DFDEAB8F32B}" dt="2023-09-10T08:12:24.189" v="724" actId="20577"/>
          <ac:spMkLst>
            <pc:docMk/>
            <pc:sldMk cId="0" sldId="257"/>
            <ac:spMk id="1027" creationId="{1B5A269E-02B3-D8BB-6C70-17B4C6E65819}"/>
          </ac:spMkLst>
        </pc:spChg>
      </pc:sldChg>
      <pc:sldChg chg="addSp delSp modSp del delAnim">
        <pc:chgData name="大石 哲男" userId="0fd18d6aeeef4450" providerId="Windows Live" clId="Web-{8465CB37-D988-4490-ABE6-0DFDEAB8F32B}" dt="2023-09-10T04:45:42.485" v="179"/>
        <pc:sldMkLst>
          <pc:docMk/>
          <pc:sldMk cId="0" sldId="258"/>
        </pc:sldMkLst>
        <pc:spChg chg="add del mod">
          <ac:chgData name="大石 哲男" userId="0fd18d6aeeef4450" providerId="Windows Live" clId="Web-{8465CB37-D988-4490-ABE6-0DFDEAB8F32B}" dt="2023-09-10T02:15:41.281" v="55"/>
          <ac:spMkLst>
            <pc:docMk/>
            <pc:sldMk cId="0" sldId="258"/>
            <ac:spMk id="3" creationId="{A6BBB3B0-1250-B94F-28D6-CA62AD96DDC5}"/>
          </ac:spMkLst>
        </pc:spChg>
        <pc:spChg chg="add mod">
          <ac:chgData name="大石 哲男" userId="0fd18d6aeeef4450" providerId="Windows Live" clId="Web-{8465CB37-D988-4490-ABE6-0DFDEAB8F32B}" dt="2023-09-10T02:23:16.996" v="94"/>
          <ac:spMkLst>
            <pc:docMk/>
            <pc:sldMk cId="0" sldId="258"/>
            <ac:spMk id="4" creationId="{A62B60E3-8E51-485D-62B0-931E2A89899F}"/>
          </ac:spMkLst>
        </pc:spChg>
        <pc:spChg chg="mod">
          <ac:chgData name="大石 哲男" userId="0fd18d6aeeef4450" providerId="Windows Live" clId="Web-{8465CB37-D988-4490-ABE6-0DFDEAB8F32B}" dt="2023-09-10T02:09:47.178" v="17" actId="20577"/>
          <ac:spMkLst>
            <pc:docMk/>
            <pc:sldMk cId="0" sldId="258"/>
            <ac:spMk id="4098" creationId="{2B261112-273A-F668-A57F-38F9491FC310}"/>
          </ac:spMkLst>
        </pc:spChg>
        <pc:spChg chg="del mod">
          <ac:chgData name="大石 哲男" userId="0fd18d6aeeef4450" providerId="Windows Live" clId="Web-{8465CB37-D988-4490-ABE6-0DFDEAB8F32B}" dt="2023-09-10T02:15:31.952" v="54"/>
          <ac:spMkLst>
            <pc:docMk/>
            <pc:sldMk cId="0" sldId="258"/>
            <ac:spMk id="4099" creationId="{A8E61066-1307-7E13-387A-BC6D0F8719CE}"/>
          </ac:spMkLst>
        </pc:spChg>
        <pc:spChg chg="mod">
          <ac:chgData name="大石 哲男" userId="0fd18d6aeeef4450" providerId="Windows Live" clId="Web-{8465CB37-D988-4490-ABE6-0DFDEAB8F32B}" dt="2023-09-10T02:21:52.541" v="91" actId="20577"/>
          <ac:spMkLst>
            <pc:docMk/>
            <pc:sldMk cId="0" sldId="258"/>
            <ac:spMk id="4101" creationId="{3CA7F629-8D24-7EE5-567E-8CC1195200C8}"/>
          </ac:spMkLst>
        </pc:spChg>
      </pc:sldChg>
      <pc:sldChg chg="addSp delSp modSp addAnim delAnim modAnim">
        <pc:chgData name="大石 哲男" userId="0fd18d6aeeef4450" providerId="Windows Live" clId="Web-{8465CB37-D988-4490-ABE6-0DFDEAB8F32B}" dt="2023-09-10T08:09:46.279" v="722"/>
        <pc:sldMkLst>
          <pc:docMk/>
          <pc:sldMk cId="0" sldId="259"/>
        </pc:sldMkLst>
        <pc:spChg chg="add del mod">
          <ac:chgData name="大石 哲男" userId="0fd18d6aeeef4450" providerId="Windows Live" clId="Web-{8465CB37-D988-4490-ABE6-0DFDEAB8F32B}" dt="2023-09-10T04:48:43.443" v="181"/>
          <ac:spMkLst>
            <pc:docMk/>
            <pc:sldMk cId="0" sldId="259"/>
            <ac:spMk id="3" creationId="{6E62FF85-5259-0720-4727-CA9995B1B281}"/>
          </ac:spMkLst>
        </pc:spChg>
        <pc:spChg chg="add mod">
          <ac:chgData name="大石 哲男" userId="0fd18d6aeeef4450" providerId="Windows Live" clId="Web-{8465CB37-D988-4490-ABE6-0DFDEAB8F32B}" dt="2023-09-10T06:30:54.802" v="438"/>
          <ac:spMkLst>
            <pc:docMk/>
            <pc:sldMk cId="0" sldId="259"/>
            <ac:spMk id="3" creationId="{90A1E311-B3E1-2100-44DD-891A6DE354E0}"/>
          </ac:spMkLst>
        </pc:spChg>
        <pc:spChg chg="add mod">
          <ac:chgData name="大石 哲男" userId="0fd18d6aeeef4450" providerId="Windows Live" clId="Web-{8465CB37-D988-4490-ABE6-0DFDEAB8F32B}" dt="2023-09-10T06:25:22.043" v="407" actId="1076"/>
          <ac:spMkLst>
            <pc:docMk/>
            <pc:sldMk cId="0" sldId="259"/>
            <ac:spMk id="5" creationId="{C5FFEC74-FE27-8C4E-0DD4-821930F7DE2A}"/>
          </ac:spMkLst>
        </pc:spChg>
        <pc:spChg chg="add mod">
          <ac:chgData name="大石 哲男" userId="0fd18d6aeeef4450" providerId="Windows Live" clId="Web-{8465CB37-D988-4490-ABE6-0DFDEAB8F32B}" dt="2023-09-10T06:25:26.215" v="408" actId="1076"/>
          <ac:spMkLst>
            <pc:docMk/>
            <pc:sldMk cId="0" sldId="259"/>
            <ac:spMk id="7" creationId="{B29E3595-8C32-A17A-1D51-BF7597EAA10E}"/>
          </ac:spMkLst>
        </pc:spChg>
        <pc:spChg chg="add mod">
          <ac:chgData name="大石 哲男" userId="0fd18d6aeeef4450" providerId="Windows Live" clId="Web-{8465CB37-D988-4490-ABE6-0DFDEAB8F32B}" dt="2023-09-10T06:25:39.028" v="411" actId="14100"/>
          <ac:spMkLst>
            <pc:docMk/>
            <pc:sldMk cId="0" sldId="259"/>
            <ac:spMk id="9" creationId="{A27BB9B6-7223-B9B4-AAFD-4B70F5BD3B37}"/>
          </ac:spMkLst>
        </pc:spChg>
        <pc:spChg chg="mod">
          <ac:chgData name="大石 哲男" userId="0fd18d6aeeef4450" providerId="Windows Live" clId="Web-{8465CB37-D988-4490-ABE6-0DFDEAB8F32B}" dt="2023-09-10T06:25:11.480" v="405" actId="1076"/>
          <ac:spMkLst>
            <pc:docMk/>
            <pc:sldMk cId="0" sldId="259"/>
            <ac:spMk id="5122" creationId="{C87829C8-9B7C-E84C-CD76-2494DA90D658}"/>
          </ac:spMkLst>
        </pc:spChg>
        <pc:spChg chg="del">
          <ac:chgData name="大石 哲男" userId="0fd18d6aeeef4450" providerId="Windows Live" clId="Web-{8465CB37-D988-4490-ABE6-0DFDEAB8F32B}" dt="2023-09-10T04:48:22.849" v="180"/>
          <ac:spMkLst>
            <pc:docMk/>
            <pc:sldMk cId="0" sldId="259"/>
            <ac:spMk id="5123" creationId="{E3BD5830-A4D9-ECE0-DE6B-BCE61CCD9106}"/>
          </ac:spMkLst>
        </pc:spChg>
        <pc:spChg chg="mod">
          <ac:chgData name="大石 哲男" userId="0fd18d6aeeef4450" providerId="Windows Live" clId="Web-{8465CB37-D988-4490-ABE6-0DFDEAB8F32B}" dt="2023-09-10T06:35:20.340" v="472" actId="20577"/>
          <ac:spMkLst>
            <pc:docMk/>
            <pc:sldMk cId="0" sldId="259"/>
            <ac:spMk id="5125" creationId="{0CC06B94-CDE7-A92A-0B30-0D76E8BD2FC8}"/>
          </ac:spMkLst>
        </pc:spChg>
      </pc:sldChg>
      <pc:sldChg chg="delSp modSp delAnim">
        <pc:chgData name="大石 哲男" userId="0fd18d6aeeef4450" providerId="Windows Live" clId="Web-{8465CB37-D988-4490-ABE6-0DFDEAB8F32B}" dt="2023-09-10T07:43:45.208" v="580" actId="20577"/>
        <pc:sldMkLst>
          <pc:docMk/>
          <pc:sldMk cId="0" sldId="260"/>
        </pc:sldMkLst>
        <pc:spChg chg="mod">
          <ac:chgData name="大石 哲男" userId="0fd18d6aeeef4450" providerId="Windows Live" clId="Web-{8465CB37-D988-4490-ABE6-0DFDEAB8F32B}" dt="2023-09-10T06:39:12.143" v="480" actId="1076"/>
          <ac:spMkLst>
            <pc:docMk/>
            <pc:sldMk cId="0" sldId="260"/>
            <ac:spMk id="6146" creationId="{834D095C-19A8-1319-21EC-565CF6601977}"/>
          </ac:spMkLst>
        </pc:spChg>
        <pc:spChg chg="mod">
          <ac:chgData name="大石 哲男" userId="0fd18d6aeeef4450" providerId="Windows Live" clId="Web-{8465CB37-D988-4490-ABE6-0DFDEAB8F32B}" dt="2023-09-10T07:40:57.516" v="567" actId="20577"/>
          <ac:spMkLst>
            <pc:docMk/>
            <pc:sldMk cId="0" sldId="260"/>
            <ac:spMk id="6147" creationId="{2E6BCA6D-1776-163F-1100-08382AAF53E4}"/>
          </ac:spMkLst>
        </pc:spChg>
        <pc:spChg chg="mod">
          <ac:chgData name="大石 哲男" userId="0fd18d6aeeef4450" providerId="Windows Live" clId="Web-{8465CB37-D988-4490-ABE6-0DFDEAB8F32B}" dt="2023-09-10T07:43:45.208" v="580" actId="20577"/>
          <ac:spMkLst>
            <pc:docMk/>
            <pc:sldMk cId="0" sldId="260"/>
            <ac:spMk id="6149" creationId="{BFBD6616-7239-9F29-E997-36823EDAD851}"/>
          </ac:spMkLst>
        </pc:spChg>
        <pc:spChg chg="del">
          <ac:chgData name="大石 哲男" userId="0fd18d6aeeef4450" providerId="Windows Live" clId="Web-{8465CB37-D988-4490-ABE6-0DFDEAB8F32B}" dt="2023-09-10T06:36:02.153" v="473"/>
          <ac:spMkLst>
            <pc:docMk/>
            <pc:sldMk cId="0" sldId="260"/>
            <ac:spMk id="6154" creationId="{364E003C-CD39-D448-3C4C-1FC035DB34BE}"/>
          </ac:spMkLst>
        </pc:spChg>
        <pc:spChg chg="del">
          <ac:chgData name="大石 哲男" userId="0fd18d6aeeef4450" providerId="Windows Live" clId="Web-{8465CB37-D988-4490-ABE6-0DFDEAB8F32B}" dt="2023-09-10T06:36:04.778" v="474"/>
          <ac:spMkLst>
            <pc:docMk/>
            <pc:sldMk cId="0" sldId="260"/>
            <ac:spMk id="6155" creationId="{6BCDF14B-0243-6538-E76C-360A854D8623}"/>
          </ac:spMkLst>
        </pc:spChg>
      </pc:sldChg>
      <pc:sldChg chg="modSp">
        <pc:chgData name="大石 哲男" userId="0fd18d6aeeef4450" providerId="Windows Live" clId="Web-{8465CB37-D988-4490-ABE6-0DFDEAB8F32B}" dt="2023-09-10T08:06:11.555" v="701" actId="20577"/>
        <pc:sldMkLst>
          <pc:docMk/>
          <pc:sldMk cId="0" sldId="261"/>
        </pc:sldMkLst>
        <pc:spChg chg="mod">
          <ac:chgData name="大石 哲男" userId="0fd18d6aeeef4450" providerId="Windows Live" clId="Web-{8465CB37-D988-4490-ABE6-0DFDEAB8F32B}" dt="2023-09-10T08:03:37.848" v="679" actId="1076"/>
          <ac:spMkLst>
            <pc:docMk/>
            <pc:sldMk cId="0" sldId="261"/>
            <ac:spMk id="7170" creationId="{6233B55A-3218-2E0D-A408-3D514E46797B}"/>
          </ac:spMkLst>
        </pc:spChg>
        <pc:spChg chg="mod">
          <ac:chgData name="大石 哲男" userId="0fd18d6aeeef4450" providerId="Windows Live" clId="Web-{8465CB37-D988-4490-ABE6-0DFDEAB8F32B}" dt="2023-09-10T08:04:33.677" v="687" actId="20577"/>
          <ac:spMkLst>
            <pc:docMk/>
            <pc:sldMk cId="0" sldId="261"/>
            <ac:spMk id="7171" creationId="{6F5585A1-E479-0E0F-A99E-21E84F18B572}"/>
          </ac:spMkLst>
        </pc:spChg>
        <pc:spChg chg="mod">
          <ac:chgData name="大石 哲男" userId="0fd18d6aeeef4450" providerId="Windows Live" clId="Web-{8465CB37-D988-4490-ABE6-0DFDEAB8F32B}" dt="2023-09-10T08:06:11.555" v="701" actId="20577"/>
          <ac:spMkLst>
            <pc:docMk/>
            <pc:sldMk cId="0" sldId="261"/>
            <ac:spMk id="7172" creationId="{83BB3057-36F3-BCA0-C958-252F142615F7}"/>
          </ac:spMkLst>
        </pc:spChg>
      </pc:sldChg>
      <pc:sldChg chg="addSp delSp modSp add replId addAnim modAnim">
        <pc:chgData name="大石 哲男" userId="0fd18d6aeeef4450" providerId="Windows Live" clId="Web-{8465CB37-D988-4490-ABE6-0DFDEAB8F32B}" dt="2023-09-10T08:09:03.575" v="715"/>
        <pc:sldMkLst>
          <pc:docMk/>
          <pc:sldMk cId="2420418692" sldId="263"/>
        </pc:sldMkLst>
        <pc:spChg chg="add mod">
          <ac:chgData name="大石 哲男" userId="0fd18d6aeeef4450" providerId="Windows Live" clId="Web-{8465CB37-D988-4490-ABE6-0DFDEAB8F32B}" dt="2023-09-10T04:35:58.153" v="138" actId="14100"/>
          <ac:spMkLst>
            <pc:docMk/>
            <pc:sldMk cId="2420418692" sldId="263"/>
            <ac:spMk id="3" creationId="{1CB52EE2-BA9F-CBD8-8CA7-3CCC758A6521}"/>
          </ac:spMkLst>
        </pc:spChg>
        <pc:spChg chg="mod">
          <ac:chgData name="大石 哲男" userId="0fd18d6aeeef4450" providerId="Windows Live" clId="Web-{8465CB37-D988-4490-ABE6-0DFDEAB8F32B}" dt="2023-09-10T04:35:54.903" v="137" actId="1076"/>
          <ac:spMkLst>
            <pc:docMk/>
            <pc:sldMk cId="2420418692" sldId="263"/>
            <ac:spMk id="4" creationId="{A62B60E3-8E51-485D-62B0-931E2A89899F}"/>
          </ac:spMkLst>
        </pc:spChg>
        <pc:spChg chg="add del">
          <ac:chgData name="大石 哲男" userId="0fd18d6aeeef4450" providerId="Windows Live" clId="Web-{8465CB37-D988-4490-ABE6-0DFDEAB8F32B}" dt="2023-09-10T02:28:18.973" v="120"/>
          <ac:spMkLst>
            <pc:docMk/>
            <pc:sldMk cId="2420418692" sldId="263"/>
            <ac:spMk id="5" creationId="{B448941B-E228-E1CF-1CA9-470215F951FA}"/>
          </ac:spMkLst>
        </pc:spChg>
        <pc:spChg chg="add mod">
          <ac:chgData name="大石 哲男" userId="0fd18d6aeeef4450" providerId="Windows Live" clId="Web-{8465CB37-D988-4490-ABE6-0DFDEAB8F32B}" dt="2023-09-10T05:25:06.780" v="370" actId="20577"/>
          <ac:spMkLst>
            <pc:docMk/>
            <pc:sldMk cId="2420418692" sldId="263"/>
            <ac:spMk id="7" creationId="{71A669E3-7C3D-FFC0-0DB1-37D6F6480C48}"/>
          </ac:spMkLst>
        </pc:spChg>
        <pc:spChg chg="mod">
          <ac:chgData name="大石 哲男" userId="0fd18d6aeeef4450" providerId="Windows Live" clId="Web-{8465CB37-D988-4490-ABE6-0DFDEAB8F32B}" dt="2023-09-10T04:35:07.042" v="135" actId="20577"/>
          <ac:spMkLst>
            <pc:docMk/>
            <pc:sldMk cId="2420418692" sldId="263"/>
            <ac:spMk id="4101" creationId="{3CA7F629-8D24-7EE5-567E-8CC1195200C8}"/>
          </ac:spMkLst>
        </pc:spChg>
        <pc:spChg chg="mod">
          <ac:chgData name="大石 哲男" userId="0fd18d6aeeef4450" providerId="Windows Live" clId="Web-{8465CB37-D988-4490-ABE6-0DFDEAB8F32B}" dt="2023-09-10T04:45:16.609" v="178" actId="20577"/>
          <ac:spMkLst>
            <pc:docMk/>
            <pc:sldMk cId="2420418692" sldId="263"/>
            <ac:spMk id="4102" creationId="{C2A23996-D8E2-1B8E-F249-42BEF8425AA6}"/>
          </ac:spMkLst>
        </pc:spChg>
      </pc:sldChg>
      <pc:sldChg chg="addSp delSp modSp new">
        <pc:chgData name="大石 哲男" userId="0fd18d6aeeef4450" providerId="Windows Live" clId="Web-{8465CB37-D988-4490-ABE6-0DFDEAB8F32B}" dt="2023-09-10T08:08:03.729" v="709" actId="1076"/>
        <pc:sldMkLst>
          <pc:docMk/>
          <pc:sldMk cId="1528017571" sldId="264"/>
        </pc:sldMkLst>
        <pc:spChg chg="mod">
          <ac:chgData name="大石 哲男" userId="0fd18d6aeeef4450" providerId="Windows Live" clId="Web-{8465CB37-D988-4490-ABE6-0DFDEAB8F32B}" dt="2023-09-10T05:08:31.876" v="306" actId="14100"/>
          <ac:spMkLst>
            <pc:docMk/>
            <pc:sldMk cId="1528017571" sldId="264"/>
            <ac:spMk id="2" creationId="{07E1DD92-7FFD-F4F4-51D5-B9123300940C}"/>
          </ac:spMkLst>
        </pc:spChg>
        <pc:spChg chg="del">
          <ac:chgData name="大石 哲男" userId="0fd18d6aeeef4450" providerId="Windows Live" clId="Web-{8465CB37-D988-4490-ABE6-0DFDEAB8F32B}" dt="2023-09-10T04:55:52.034" v="205"/>
          <ac:spMkLst>
            <pc:docMk/>
            <pc:sldMk cId="1528017571" sldId="264"/>
            <ac:spMk id="3" creationId="{71ED42E2-71BA-808B-3CA8-79F895EA4BDA}"/>
          </ac:spMkLst>
        </pc:spChg>
        <pc:spChg chg="add mod">
          <ac:chgData name="大石 哲男" userId="0fd18d6aeeef4450" providerId="Windows Live" clId="Web-{8465CB37-D988-4490-ABE6-0DFDEAB8F32B}" dt="2023-09-10T08:08:03.667" v="702" actId="1076"/>
          <ac:spMkLst>
            <pc:docMk/>
            <pc:sldMk cId="1528017571" sldId="264"/>
            <ac:spMk id="4" creationId="{2A4EE413-054B-90D5-EF4D-156A009A340E}"/>
          </ac:spMkLst>
        </pc:spChg>
        <pc:spChg chg="add del">
          <ac:chgData name="大石 哲男" userId="0fd18d6aeeef4450" providerId="Windows Live" clId="Web-{8465CB37-D988-4490-ABE6-0DFDEAB8F32B}" dt="2023-09-10T05:08:37.657" v="307"/>
          <ac:spMkLst>
            <pc:docMk/>
            <pc:sldMk cId="1528017571" sldId="264"/>
            <ac:spMk id="5" creationId="{2EB2EF09-3F2E-C318-C3FD-86A4FA045294}"/>
          </ac:spMkLst>
        </pc:spChg>
        <pc:spChg chg="add mod">
          <ac:chgData name="大石 哲男" userId="0fd18d6aeeef4450" providerId="Windows Live" clId="Web-{8465CB37-D988-4490-ABE6-0DFDEAB8F32B}" dt="2023-09-10T08:08:03.683" v="703" actId="1076"/>
          <ac:spMkLst>
            <pc:docMk/>
            <pc:sldMk cId="1528017571" sldId="264"/>
            <ac:spMk id="6" creationId="{088F075F-2DB4-4AAE-1E08-741D110975BC}"/>
          </ac:spMkLst>
        </pc:spChg>
        <pc:spChg chg="add mod">
          <ac:chgData name="大石 哲男" userId="0fd18d6aeeef4450" providerId="Windows Live" clId="Web-{8465CB37-D988-4490-ABE6-0DFDEAB8F32B}" dt="2023-09-10T08:08:03.698" v="704" actId="1076"/>
          <ac:spMkLst>
            <pc:docMk/>
            <pc:sldMk cId="1528017571" sldId="264"/>
            <ac:spMk id="7" creationId="{21DBB39F-3136-93C7-1CF9-481A17D4CF0B}"/>
          </ac:spMkLst>
        </pc:spChg>
        <pc:spChg chg="add mod">
          <ac:chgData name="大石 哲男" userId="0fd18d6aeeef4450" providerId="Windows Live" clId="Web-{8465CB37-D988-4490-ABE6-0DFDEAB8F32B}" dt="2023-09-10T08:08:03.698" v="705" actId="1076"/>
          <ac:spMkLst>
            <pc:docMk/>
            <pc:sldMk cId="1528017571" sldId="264"/>
            <ac:spMk id="8" creationId="{6050D052-2316-2041-DCFD-516190C940AA}"/>
          </ac:spMkLst>
        </pc:spChg>
        <pc:spChg chg="add mod">
          <ac:chgData name="大石 哲男" userId="0fd18d6aeeef4450" providerId="Windows Live" clId="Web-{8465CB37-D988-4490-ABE6-0DFDEAB8F32B}" dt="2023-09-10T08:08:03.714" v="706" actId="1076"/>
          <ac:spMkLst>
            <pc:docMk/>
            <pc:sldMk cId="1528017571" sldId="264"/>
            <ac:spMk id="9" creationId="{E18CCF4E-FB69-72AD-1406-A9915F80FC75}"/>
          </ac:spMkLst>
        </pc:spChg>
        <pc:spChg chg="add mod">
          <ac:chgData name="大石 哲男" userId="0fd18d6aeeef4450" providerId="Windows Live" clId="Web-{8465CB37-D988-4490-ABE6-0DFDEAB8F32B}" dt="2023-09-10T08:08:03.714" v="707" actId="1076"/>
          <ac:spMkLst>
            <pc:docMk/>
            <pc:sldMk cId="1528017571" sldId="264"/>
            <ac:spMk id="10" creationId="{696F3C3D-B848-CADA-8D0B-74E13606DF46}"/>
          </ac:spMkLst>
        </pc:spChg>
        <pc:spChg chg="add mod">
          <ac:chgData name="大石 哲男" userId="0fd18d6aeeef4450" providerId="Windows Live" clId="Web-{8465CB37-D988-4490-ABE6-0DFDEAB8F32B}" dt="2023-09-10T08:08:03.729" v="708" actId="1076"/>
          <ac:spMkLst>
            <pc:docMk/>
            <pc:sldMk cId="1528017571" sldId="264"/>
            <ac:spMk id="11" creationId="{ABD884FA-921C-A24C-30FA-21D0503959ED}"/>
          </ac:spMkLst>
        </pc:spChg>
        <pc:cxnChg chg="add mod">
          <ac:chgData name="大石 哲男" userId="0fd18d6aeeef4450" providerId="Windows Live" clId="Web-{8465CB37-D988-4490-ABE6-0DFDEAB8F32B}" dt="2023-09-10T08:08:03.729" v="709" actId="1076"/>
          <ac:cxnSpMkLst>
            <pc:docMk/>
            <pc:sldMk cId="1528017571" sldId="264"/>
            <ac:cxnSpMk id="12" creationId="{DE6FB95F-BB9C-EFF0-2523-E57CD9B847F0}"/>
          </ac:cxnSpMkLst>
        </pc:cxnChg>
      </pc:sldChg>
    </pc:docChg>
  </pc:docChgLst>
  <pc:docChgLst>
    <pc:chgData name="大石 哲男" userId="0fd18d6aeeef4450" providerId="Windows Live" clId="Web-{DC3786AC-B23E-47B0-9A01-38ADF68A4692}"/>
    <pc:docChg chg="modSld">
      <pc:chgData name="大石 哲男" userId="0fd18d6aeeef4450" providerId="Windows Live" clId="Web-{DC3786AC-B23E-47B0-9A01-38ADF68A4692}" dt="2023-09-10T08:20:23.752" v="15" actId="20577"/>
      <pc:docMkLst>
        <pc:docMk/>
      </pc:docMkLst>
      <pc:sldChg chg="modSp">
        <pc:chgData name="大石 哲男" userId="0fd18d6aeeef4450" providerId="Windows Live" clId="Web-{DC3786AC-B23E-47B0-9A01-38ADF68A4692}" dt="2023-09-10T08:17:21.965" v="1" actId="20577"/>
        <pc:sldMkLst>
          <pc:docMk/>
          <pc:sldMk cId="0" sldId="256"/>
        </pc:sldMkLst>
        <pc:spChg chg="mod">
          <ac:chgData name="大石 哲男" userId="0fd18d6aeeef4450" providerId="Windows Live" clId="Web-{DC3786AC-B23E-47B0-9A01-38ADF68A4692}" dt="2023-09-10T08:17:08.106" v="0" actId="20577"/>
          <ac:spMkLst>
            <pc:docMk/>
            <pc:sldMk cId="0" sldId="256"/>
            <ac:spMk id="2050" creationId="{1382367D-0E1A-7E69-8BF7-2E4AD09F9A1F}"/>
          </ac:spMkLst>
        </pc:spChg>
        <pc:spChg chg="mod">
          <ac:chgData name="大石 哲男" userId="0fd18d6aeeef4450" providerId="Windows Live" clId="Web-{DC3786AC-B23E-47B0-9A01-38ADF68A4692}" dt="2023-09-10T08:17:21.965" v="1" actId="20577"/>
          <ac:spMkLst>
            <pc:docMk/>
            <pc:sldMk cId="0" sldId="256"/>
            <ac:spMk id="2051" creationId="{2E7CE53C-0310-39B9-7B1D-F99E410F6B58}"/>
          </ac:spMkLst>
        </pc:spChg>
      </pc:sldChg>
      <pc:sldChg chg="modSp">
        <pc:chgData name="大石 哲男" userId="0fd18d6aeeef4450" providerId="Windows Live" clId="Web-{DC3786AC-B23E-47B0-9A01-38ADF68A4692}" dt="2023-09-10T08:17:46.091" v="3" actId="20577"/>
        <pc:sldMkLst>
          <pc:docMk/>
          <pc:sldMk cId="0" sldId="257"/>
        </pc:sldMkLst>
        <pc:spChg chg="mod">
          <ac:chgData name="大石 哲男" userId="0fd18d6aeeef4450" providerId="Windows Live" clId="Web-{DC3786AC-B23E-47B0-9A01-38ADF68A4692}" dt="2023-09-10T08:17:46.091" v="3" actId="20577"/>
          <ac:spMkLst>
            <pc:docMk/>
            <pc:sldMk cId="0" sldId="257"/>
            <ac:spMk id="1026" creationId="{E4DB133B-5F86-7C0D-2C2D-544132B9C2CD}"/>
          </ac:spMkLst>
        </pc:spChg>
      </pc:sldChg>
      <pc:sldChg chg="modSp">
        <pc:chgData name="大石 哲男" userId="0fd18d6aeeef4450" providerId="Windows Live" clId="Web-{DC3786AC-B23E-47B0-9A01-38ADF68A4692}" dt="2023-09-10T08:18:16.904" v="4" actId="20577"/>
        <pc:sldMkLst>
          <pc:docMk/>
          <pc:sldMk cId="0" sldId="259"/>
        </pc:sldMkLst>
        <pc:spChg chg="mod">
          <ac:chgData name="大石 哲男" userId="0fd18d6aeeef4450" providerId="Windows Live" clId="Web-{DC3786AC-B23E-47B0-9A01-38ADF68A4692}" dt="2023-09-10T08:18:16.904" v="4" actId="20577"/>
          <ac:spMkLst>
            <pc:docMk/>
            <pc:sldMk cId="0" sldId="259"/>
            <ac:spMk id="5122" creationId="{C87829C8-9B7C-E84C-CD76-2494DA90D658}"/>
          </ac:spMkLst>
        </pc:spChg>
      </pc:sldChg>
      <pc:sldChg chg="modSp">
        <pc:chgData name="大石 哲男" userId="0fd18d6aeeef4450" providerId="Windows Live" clId="Web-{DC3786AC-B23E-47B0-9A01-38ADF68A4692}" dt="2023-09-10T08:18:43.577" v="6" actId="20577"/>
        <pc:sldMkLst>
          <pc:docMk/>
          <pc:sldMk cId="0" sldId="260"/>
        </pc:sldMkLst>
        <pc:spChg chg="mod">
          <ac:chgData name="大石 哲男" userId="0fd18d6aeeef4450" providerId="Windows Live" clId="Web-{DC3786AC-B23E-47B0-9A01-38ADF68A4692}" dt="2023-09-10T08:18:43.577" v="6" actId="20577"/>
          <ac:spMkLst>
            <pc:docMk/>
            <pc:sldMk cId="0" sldId="260"/>
            <ac:spMk id="6146" creationId="{834D095C-19A8-1319-21EC-565CF6601977}"/>
          </ac:spMkLst>
        </pc:spChg>
        <pc:spChg chg="mod">
          <ac:chgData name="大石 哲男" userId="0fd18d6aeeef4450" providerId="Windows Live" clId="Web-{DC3786AC-B23E-47B0-9A01-38ADF68A4692}" dt="2023-09-10T08:18:33.155" v="5" actId="20577"/>
          <ac:spMkLst>
            <pc:docMk/>
            <pc:sldMk cId="0" sldId="260"/>
            <ac:spMk id="6147" creationId="{2E6BCA6D-1776-163F-1100-08382AAF53E4}"/>
          </ac:spMkLst>
        </pc:spChg>
      </pc:sldChg>
      <pc:sldChg chg="modSp">
        <pc:chgData name="大石 哲男" userId="0fd18d6aeeef4450" providerId="Windows Live" clId="Web-{DC3786AC-B23E-47B0-9A01-38ADF68A4692}" dt="2023-09-10T08:20:23.752" v="15" actId="20577"/>
        <pc:sldMkLst>
          <pc:docMk/>
          <pc:sldMk cId="0" sldId="261"/>
        </pc:sldMkLst>
        <pc:spChg chg="mod">
          <ac:chgData name="大石 哲男" userId="0fd18d6aeeef4450" providerId="Windows Live" clId="Web-{DC3786AC-B23E-47B0-9A01-38ADF68A4692}" dt="2023-09-10T08:18:58.265" v="7" actId="20577"/>
          <ac:spMkLst>
            <pc:docMk/>
            <pc:sldMk cId="0" sldId="261"/>
            <ac:spMk id="7170" creationId="{6233B55A-3218-2E0D-A408-3D514E46797B}"/>
          </ac:spMkLst>
        </pc:spChg>
        <pc:spChg chg="mod">
          <ac:chgData name="大石 哲男" userId="0fd18d6aeeef4450" providerId="Windows Live" clId="Web-{DC3786AC-B23E-47B0-9A01-38ADF68A4692}" dt="2023-09-10T08:20:23.752" v="15" actId="20577"/>
          <ac:spMkLst>
            <pc:docMk/>
            <pc:sldMk cId="0" sldId="261"/>
            <ac:spMk id="7171" creationId="{6F5585A1-E479-0E0F-A99E-21E84F18B572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>
            <a:extLst>
              <a:ext uri="{FF2B5EF4-FFF2-40B4-BE49-F238E27FC236}">
                <a16:creationId xmlns:a16="http://schemas.microsoft.com/office/drawing/2014/main" id="{2D6D858A-03EA-97F1-B719-CE6F690C753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57B600D0-F4EE-E540-BAA3-EBD5F17FDD7E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02B6F665-DDC8-4682-410A-55F8DC610A0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>
            <a:extLst>
              <a:ext uri="{FF2B5EF4-FFF2-40B4-BE49-F238E27FC236}">
                <a16:creationId xmlns:a16="http://schemas.microsoft.com/office/drawing/2014/main" id="{64B84B78-9615-479A-9777-030EEADE1A87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8198" name="Rectangle 6">
            <a:extLst>
              <a:ext uri="{FF2B5EF4-FFF2-40B4-BE49-F238E27FC236}">
                <a16:creationId xmlns:a16="http://schemas.microsoft.com/office/drawing/2014/main" id="{16D8078B-31EA-CD7E-3ACA-08D8F33D29B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199" name="Rectangle 7">
            <a:extLst>
              <a:ext uri="{FF2B5EF4-FFF2-40B4-BE49-F238E27FC236}">
                <a16:creationId xmlns:a16="http://schemas.microsoft.com/office/drawing/2014/main" id="{8B098506-46A0-C5D8-F169-0B2130E0F30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4BADD6F-D9C9-4B7B-8314-C67BE78C5814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>
            <a:extLst>
              <a:ext uri="{FF2B5EF4-FFF2-40B4-BE49-F238E27FC236}">
                <a16:creationId xmlns:a16="http://schemas.microsoft.com/office/drawing/2014/main" id="{8108EE7F-0C9B-C31F-BF88-3D7FAB784F1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79CD563C-D570-464A-A850-CA7BAEFF0EEB}" type="slidenum">
              <a:rPr lang="en-US" altLang="ja-JP" sz="1200"/>
              <a:pPr/>
              <a:t>1</a:t>
            </a:fld>
            <a:endParaRPr lang="en-US" altLang="ja-JP" sz="1200"/>
          </a:p>
        </p:txBody>
      </p:sp>
      <p:sp>
        <p:nvSpPr>
          <p:cNvPr id="4099" name="Rectangle 2">
            <a:extLst>
              <a:ext uri="{FF2B5EF4-FFF2-40B4-BE49-F238E27FC236}">
                <a16:creationId xmlns:a16="http://schemas.microsoft.com/office/drawing/2014/main" id="{DD89E348-ED90-EFBB-CBA6-3CF6C30390B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00" name="Rectangle 3">
            <a:extLst>
              <a:ext uri="{FF2B5EF4-FFF2-40B4-BE49-F238E27FC236}">
                <a16:creationId xmlns:a16="http://schemas.microsoft.com/office/drawing/2014/main" id="{654CC17F-06C7-93BF-4D4E-C188D5CEBE0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04DCD8DF-DE83-CFBC-24A0-82E0AC2160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E24A9921-50F2-499F-8211-72948EE1526B}" type="slidenum">
              <a:rPr lang="en-US" altLang="ja-JP" sz="1200"/>
              <a:pPr/>
              <a:t>2</a:t>
            </a:fld>
            <a:endParaRPr lang="en-US" altLang="ja-JP" sz="1200"/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5657A78D-D649-7E2C-C677-0966CD76880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05C4F529-01D1-EBEA-4170-31015BECB8D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7">
            <a:extLst>
              <a:ext uri="{FF2B5EF4-FFF2-40B4-BE49-F238E27FC236}">
                <a16:creationId xmlns:a16="http://schemas.microsoft.com/office/drawing/2014/main" id="{4760326E-F223-A789-E849-51D428B82F3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2EE466B-FF8E-4D57-A3E0-A49640F8916A}" type="slidenum">
              <a:rPr lang="en-US" altLang="ja-JP" sz="1200"/>
              <a:pPr/>
              <a:t>3</a:t>
            </a:fld>
            <a:endParaRPr lang="en-US" altLang="ja-JP" sz="1200"/>
          </a:p>
        </p:txBody>
      </p:sp>
      <p:sp>
        <p:nvSpPr>
          <p:cNvPr id="8195" name="Rectangle 2">
            <a:extLst>
              <a:ext uri="{FF2B5EF4-FFF2-40B4-BE49-F238E27FC236}">
                <a16:creationId xmlns:a16="http://schemas.microsoft.com/office/drawing/2014/main" id="{AB8505D1-B567-C334-B191-574EA4066DA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6" name="Rectangle 3">
            <a:extLst>
              <a:ext uri="{FF2B5EF4-FFF2-40B4-BE49-F238E27FC236}">
                <a16:creationId xmlns:a16="http://schemas.microsoft.com/office/drawing/2014/main" id="{FC0D4457-EF67-E7C6-67C8-6C0F00E200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7">
            <a:extLst>
              <a:ext uri="{FF2B5EF4-FFF2-40B4-BE49-F238E27FC236}">
                <a16:creationId xmlns:a16="http://schemas.microsoft.com/office/drawing/2014/main" id="{BD7D4D4C-5D1D-4CCD-6C70-9BB725E68DD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64B958C9-1D32-4E25-885D-43C90860921B}" type="slidenum">
              <a:rPr lang="en-US" altLang="ja-JP" sz="1200"/>
              <a:pPr/>
              <a:t>5</a:t>
            </a:fld>
            <a:endParaRPr lang="en-US" altLang="ja-JP" sz="1200"/>
          </a:p>
        </p:txBody>
      </p:sp>
      <p:sp>
        <p:nvSpPr>
          <p:cNvPr id="10243" name="Rectangle 2">
            <a:extLst>
              <a:ext uri="{FF2B5EF4-FFF2-40B4-BE49-F238E27FC236}">
                <a16:creationId xmlns:a16="http://schemas.microsoft.com/office/drawing/2014/main" id="{39087116-4F95-3F8F-A3ED-AD0AA878A3E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4" name="Rectangle 3">
            <a:extLst>
              <a:ext uri="{FF2B5EF4-FFF2-40B4-BE49-F238E27FC236}">
                <a16:creationId xmlns:a16="http://schemas.microsoft.com/office/drawing/2014/main" id="{03AF8153-3CC1-8589-B5F7-29BD4C9BD19D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10606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7">
            <a:extLst>
              <a:ext uri="{FF2B5EF4-FFF2-40B4-BE49-F238E27FC236}">
                <a16:creationId xmlns:a16="http://schemas.microsoft.com/office/drawing/2014/main" id="{79DEAB01-7BD1-6130-F01B-2F23126D30B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85A70E75-1963-4CCF-B3B1-EF1E25C38C25}" type="slidenum">
              <a:rPr lang="en-US" altLang="ja-JP" sz="1200"/>
              <a:pPr/>
              <a:t>6</a:t>
            </a:fld>
            <a:endParaRPr lang="en-US" altLang="ja-JP" sz="1200"/>
          </a:p>
        </p:txBody>
      </p:sp>
      <p:sp>
        <p:nvSpPr>
          <p:cNvPr id="12291" name="Rectangle 2">
            <a:extLst>
              <a:ext uri="{FF2B5EF4-FFF2-40B4-BE49-F238E27FC236}">
                <a16:creationId xmlns:a16="http://schemas.microsoft.com/office/drawing/2014/main" id="{657D5D2D-D7FC-712D-B5C8-584168728E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2" name="Rectangle 3">
            <a:extLst>
              <a:ext uri="{FF2B5EF4-FFF2-40B4-BE49-F238E27FC236}">
                <a16:creationId xmlns:a16="http://schemas.microsoft.com/office/drawing/2014/main" id="{212FA0E9-1000-DE4E-B8EA-69F55AAC524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>
            <a:extLst>
              <a:ext uri="{FF2B5EF4-FFF2-40B4-BE49-F238E27FC236}">
                <a16:creationId xmlns:a16="http://schemas.microsoft.com/office/drawing/2014/main" id="{DC659EA9-93B6-A7FF-CB7B-9070B7BDEB1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59DFB1E0-791B-4EFB-BF40-83F6E25DBC8F}" type="slidenum">
              <a:rPr lang="en-US" altLang="ja-JP" sz="1200"/>
              <a:pPr/>
              <a:t>7</a:t>
            </a:fld>
            <a:endParaRPr lang="en-US" altLang="ja-JP" sz="1200"/>
          </a:p>
        </p:txBody>
      </p:sp>
      <p:sp>
        <p:nvSpPr>
          <p:cNvPr id="14339" name="Rectangle 2">
            <a:extLst>
              <a:ext uri="{FF2B5EF4-FFF2-40B4-BE49-F238E27FC236}">
                <a16:creationId xmlns:a16="http://schemas.microsoft.com/office/drawing/2014/main" id="{AFE0BFEC-EAD3-B8CD-4901-14E4CA137EC8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3">
            <a:extLst>
              <a:ext uri="{FF2B5EF4-FFF2-40B4-BE49-F238E27FC236}">
                <a16:creationId xmlns:a16="http://schemas.microsoft.com/office/drawing/2014/main" id="{D3CD1363-7FC6-B58A-5B85-22F34964E56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>
            <a:extLst>
              <a:ext uri="{FF2B5EF4-FFF2-40B4-BE49-F238E27FC236}">
                <a16:creationId xmlns:a16="http://schemas.microsoft.com/office/drawing/2014/main" id="{A697E1C8-E154-447A-B5B9-01E74CE281E1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fld id="{4AB0F0CD-4DF8-46BF-AB75-348A9646185B}" type="slidenum">
              <a:rPr lang="en-US" altLang="ja-JP" sz="1200"/>
              <a:pPr/>
              <a:t>8</a:t>
            </a:fld>
            <a:endParaRPr lang="en-US" altLang="ja-JP" sz="1200"/>
          </a:p>
        </p:txBody>
      </p:sp>
      <p:sp>
        <p:nvSpPr>
          <p:cNvPr id="16387" name="Rectangle 2">
            <a:extLst>
              <a:ext uri="{FF2B5EF4-FFF2-40B4-BE49-F238E27FC236}">
                <a16:creationId xmlns:a16="http://schemas.microsoft.com/office/drawing/2014/main" id="{EAFF0CFA-E0B0-7A1E-F2C8-18DB3AA783D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>
            <a:extLst>
              <a:ext uri="{FF2B5EF4-FFF2-40B4-BE49-F238E27FC236}">
                <a16:creationId xmlns:a16="http://schemas.microsoft.com/office/drawing/2014/main" id="{D2BB795E-C4C1-3610-45A8-2943F932A04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ja-JP" altLang="ja-JP"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A132EA1-8F74-5D01-998A-4EE44CB3CE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EF8751-6EE9-C52B-8ED8-0B95DEB3B77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BEEFF5A-0B28-0560-1B28-41AFBD86331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7B09C3-34C8-4B3B-B61F-7732F8018C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4504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F7EB1AF-F5AA-E6A4-9FF3-E3148234586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CE80935-2FAD-02E2-6453-9720A8B5D3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BF4DC926-8146-F00A-6D69-9DA404E704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A583B8-5945-4607-BF98-A1DB797C463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43917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0678EFB-CF9B-3EE5-365C-8369C18234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4DF32E7-338C-4C18-3170-37CDF70208F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8F3BED9-9ADF-7705-CFF9-60E84AAB0A0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82A8A1-FA0A-487B-8722-22F984EFD9E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7898279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FFC91E2-C2C1-91AC-AFC0-D763879C00E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DBDDA28-1FA9-7095-AE21-234A12C5CC2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A6CDFAA-A08E-BD66-1215-CF6E3A6B326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C5D6CDA-A6CE-42E4-931A-D0367044F52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538110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6C47925-6E16-EFE8-4731-4E65C4F18CD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01B2425-52EC-11D8-5694-2A4E171FD0C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7DC82E9-5B55-F707-C438-1EE9597A836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6A8341-BAAA-4816-99A3-A1F3698C3FD6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7531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1172AF2B-F183-9411-DC1D-D5D906A9D38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EF7B5D3-AC39-774F-712A-69197397737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625E8B2B-ADF1-20F6-7E7A-D09E413ABF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0F852E-DFE3-4A0A-855C-34BB305C589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2093004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C3696708-130A-5E06-0B6B-95235F7E7E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BD78808-91E3-443E-0FC9-99751941C6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4AC9E8F1-3B23-AE33-11D0-4B163BE7FBD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1DB8643-4D4C-468A-8348-6919ECEFD8E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51333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04C683AC-16F8-16C3-FBDC-97FD36D0C07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0CABB923-F14F-3DB9-2C3D-CB8571CDFE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788F24F7-CD0C-54CC-A782-B97CA040A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2A7C3E-5006-458D-8FC4-8149C46F6FA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4727795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F13D688-5229-B098-1EC9-F140E46AB86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E79C755-ADD7-6938-5516-89D498350B0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E9275F8-7492-609C-638C-4B68298D7CC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C4F6A13-34FD-4830-AC7F-7B9ACC7F590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5148083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D28F0B8-813D-579C-73FD-F1F782A4358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7F8345F-D262-7225-9E08-DADA5BC5D9D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1901E4B-27A1-020A-3A7E-31B4CE985D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BC4156-803F-429B-AB0F-82BD1298901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10756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19DB36B-955D-90E1-3D57-319FAA6A3D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0339666-DA9D-2F75-E02A-918FD6AC2A1B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B75B5E-6CFA-5C26-AC93-1FAC4D4F648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DFAA2A-917B-43BA-8340-9CA9CC5FD39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427726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27F43591-A71B-FEA2-E909-AD875F70C1E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2C15AA6-D511-E3A2-E033-BD05B11CEFC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9F8B7A37-8A61-333D-CBA1-E2F5BB4FBF3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7" name="Rectangle 5">
            <a:extLst>
              <a:ext uri="{FF2B5EF4-FFF2-40B4-BE49-F238E27FC236}">
                <a16:creationId xmlns:a16="http://schemas.microsoft.com/office/drawing/2014/main" id="{5577EA0E-820B-5416-9DCE-10D3678E928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 smtClean="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078" name="Rectangle 6">
            <a:extLst>
              <a:ext uri="{FF2B5EF4-FFF2-40B4-BE49-F238E27FC236}">
                <a16:creationId xmlns:a16="http://schemas.microsoft.com/office/drawing/2014/main" id="{7E0EDAAB-E6E5-55D2-5498-1FC05A8AF74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latin typeface="Times" panose="02020603050405020304" pitchFamily="18" charset="0"/>
                <a:ea typeface="Osaka" pitchFamily="1" charset="-128"/>
              </a:defRPr>
            </a:lvl1pPr>
          </a:lstStyle>
          <a:p>
            <a:fld id="{CFD98BFB-7EBE-469B-B12F-07990818255B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1031" name="Rectangle 8">
            <a:extLst>
              <a:ext uri="{FF2B5EF4-FFF2-40B4-BE49-F238E27FC236}">
                <a16:creationId xmlns:a16="http://schemas.microsoft.com/office/drawing/2014/main" id="{182B2132-7592-164A-B509-882F3B5CD6A7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30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sp>
        <p:nvSpPr>
          <p:cNvPr id="1032" name="Rectangle 10">
            <a:extLst>
              <a:ext uri="{FF2B5EF4-FFF2-40B4-BE49-F238E27FC236}">
                <a16:creationId xmlns:a16="http://schemas.microsoft.com/office/drawing/2014/main" id="{7254373C-2FEF-A076-054B-4C750C26A682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1524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  <p:pic>
        <p:nvPicPr>
          <p:cNvPr id="1033" name="Picture 11" descr="ticket-014a">
            <a:extLst>
              <a:ext uri="{FF2B5EF4-FFF2-40B4-BE49-F238E27FC236}">
                <a16:creationId xmlns:a16="http://schemas.microsoft.com/office/drawing/2014/main" id="{6A2DD84E-6A4D-2B5B-9B03-6AB6A12A606B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12">
            <a:extLst>
              <a:ext uri="{FF2B5EF4-FFF2-40B4-BE49-F238E27FC236}">
                <a16:creationId xmlns:a16="http://schemas.microsoft.com/office/drawing/2014/main" id="{EA8907B4-7F82-C314-3352-F9A0CDDB4025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8077200" cy="762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" panose="02020603050405020304" pitchFamily="18" charset="0"/>
          <a:ea typeface="Osaka" pitchFamily="1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FE4B5048-92DB-28A5-7EA4-746FF875D081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 anchor="ctr"/>
          <a:lstStyle/>
          <a:p>
            <a:pPr eaLnBrk="1" hangingPunct="1"/>
            <a:endParaRPr lang="ja-JP" altLang="ja-JP" sz="4400"/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9D024E19-1130-07D3-A665-513686E4710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 eaLnBrk="1" hangingPunct="1"/>
            <a:endParaRPr lang="ja-JP" altLang="ja-JP" sz="3200"/>
          </a:p>
        </p:txBody>
      </p:sp>
      <p:sp>
        <p:nvSpPr>
          <p:cNvPr id="3076" name="Rectangle 4">
            <a:extLst>
              <a:ext uri="{FF2B5EF4-FFF2-40B4-BE49-F238E27FC236}">
                <a16:creationId xmlns:a16="http://schemas.microsoft.com/office/drawing/2014/main" id="{41A1F1B0-8446-E0B3-DCAE-297396D7EA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endParaRPr lang="ja-JP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1382367D-0E1A-7E69-8BF7-2E4AD09F9A1F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133600"/>
            <a:ext cx="7772400" cy="1752600"/>
          </a:xfrm>
        </p:spPr>
        <p:txBody>
          <a:bodyPr anchor="ctr"/>
          <a:lstStyle/>
          <a:p>
            <a:pPr eaLnBrk="1" hangingPunct="1">
              <a:defRPr/>
            </a:pPr>
            <a:r>
              <a:rPr lang="ja-JP" altLang="en-US" b="1">
                <a:solidFill>
                  <a:srgbClr val="B90C0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御義口伝</a:t>
            </a:r>
            <a:br>
              <a:rPr lang="ja-JP" altLang="en-US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</a:br>
            <a:r>
              <a:rPr lang="ja-JP" altLang="en-US" b="1">
                <a:solidFill>
                  <a:srgbClr val="B90C0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法師品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2E7CE53C-0310-39B9-7B1D-F99E410F6B58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1371600" y="4191000"/>
            <a:ext cx="6400800" cy="838200"/>
          </a:xfrm>
        </p:spPr>
        <p:txBody>
          <a:bodyPr/>
          <a:lstStyle/>
          <a:p>
            <a:pPr eaLnBrk="1" hangingPunct="1">
              <a:defRPr/>
            </a:pPr>
            <a:r>
              <a:rPr lang="ja-JP" alt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＊＊地区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0DD53D6C-CA03-77E3-5968-01A6317B963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8800" y="762000"/>
            <a:ext cx="5551073" cy="9520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anchor="t">
            <a:spAutoFit/>
          </a:bodyPr>
          <a:lstStyle/>
          <a:p>
            <a:pPr eaLnBrk="1" hangingPunct="1">
              <a:defRPr/>
            </a:pPr>
            <a:r>
              <a:rPr lang="ja-JP" altLang="en-US" sz="54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/>
                <a:ea typeface="ＭＳ Ｐゴシック"/>
                <a:cs typeface="Arial"/>
              </a:rPr>
              <a:t>９月度座談会御書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E4DB133B-5F86-7C0D-2C2D-544132B9C2C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37072"/>
            <a:ext cx="7772400" cy="990600"/>
          </a:xfrm>
          <a:solidFill>
            <a:srgbClr val="0DCCC3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8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背景と大意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1B5A269E-02B3-D8BB-6C70-17B4C6E6581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67200"/>
          </a:xfrm>
          <a:solidFill>
            <a:srgbClr val="FAFF87"/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建治年間　</a:t>
            </a:r>
            <a:r>
              <a:rPr lang="en-US" altLang="ja-JP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ＭＳ Ｐ明朝"/>
              </a:rPr>
              <a:t>54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才位</a:t>
            </a:r>
            <a:r>
              <a:rPr lang="en-US" altLang="ja-JP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ＭＳ Ｐ明朝"/>
              </a:rPr>
              <a:t>〜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　　</a:t>
            </a:r>
          </a:p>
          <a:p>
            <a:pPr eaLnBrk="1" hangingPunct="1">
              <a:lnSpc>
                <a:spcPct val="90000"/>
              </a:lnSpc>
              <a:buFontTx/>
              <a:buNone/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　　　弟子への</a:t>
            </a:r>
            <a:r>
              <a:rPr lang="ja-JP" altLang="en-US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法華経講義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御義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とは大聖人の法門のこと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御本仏として法華経を解釈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法門の奥義を</a:t>
            </a:r>
            <a:r>
              <a:rPr lang="ja-JP" altLang="en-US" sz="4000" b="1" dirty="0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口伝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された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 dirty="0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南無妙法蓮華経</a:t>
            </a:r>
            <a:r>
              <a:rPr lang="ja-JP" altLang="en-US" sz="4000" b="1" dirty="0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こそ根本の法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1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1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1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10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1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32" dur="500"/>
                                        <p:tgtEl>
                                          <p:spTgt spid="1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7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E1DD92-7FFD-F4F4-51D5-B91233009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941717"/>
          </a:xfrm>
          <a:solidFill>
            <a:schemeClr val="accent1"/>
          </a:solidFill>
        </p:spPr>
        <p:txBody>
          <a:bodyPr/>
          <a:lstStyle/>
          <a:p>
            <a:r>
              <a:rPr lang="ja-JP" altLang="en-US" sz="5400" b="1">
                <a:latin typeface="HGPｺﾞｼｯｸM"/>
                <a:ea typeface="HGPｺﾞｼｯｸM"/>
                <a:cs typeface="Times"/>
              </a:rPr>
              <a:t>法師品の文</a:t>
            </a:r>
            <a:endParaRPr kumimoji="1" lang="ja-JP" altLang="en-US" sz="5400" b="1">
              <a:latin typeface="HGPｺﾞｼｯｸM"/>
              <a:ea typeface="HGPｺﾞｼｯｸM"/>
            </a:endParaRP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2A4EE413-054B-90D5-EF4D-156A009A340E}"/>
              </a:ext>
            </a:extLst>
          </p:cNvPr>
          <p:cNvSpPr/>
          <p:nvPr/>
        </p:nvSpPr>
        <p:spPr>
          <a:xfrm>
            <a:off x="1033704" y="1995705"/>
            <a:ext cx="7203054" cy="3925018"/>
          </a:xfrm>
          <a:prstGeom prst="rect">
            <a:avLst/>
          </a:prstGeom>
          <a:solidFill>
            <a:srgbClr val="FAFF87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 sz="3200" b="1" dirty="0">
              <a:solidFill>
                <a:schemeClr val="tx1"/>
              </a:solidFill>
              <a:cs typeface="Times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088F075F-2DB4-4AAE-1E08-741D110975BC}"/>
              </a:ext>
            </a:extLst>
          </p:cNvPr>
          <p:cNvSpPr txBox="1"/>
          <p:nvPr/>
        </p:nvSpPr>
        <p:spPr>
          <a:xfrm>
            <a:off x="3972454" y="2306421"/>
            <a:ext cx="1031414" cy="347787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ja-JP" sz="4400" b="1">
                <a:latin typeface="Times"/>
                <a:ea typeface="ＭＳ Ｐゴシック"/>
                <a:cs typeface="Times"/>
              </a:rPr>
              <a:t>於</a:t>
            </a:r>
            <a:endParaRPr lang="ja-JP" sz="4400">
              <a:latin typeface="Times"/>
              <a:ea typeface="ＭＳ Ｐゴシック"/>
              <a:cs typeface="Times"/>
            </a:endParaRPr>
          </a:p>
          <a:p>
            <a:pPr algn="ctr"/>
            <a:r>
              <a:rPr lang="ja-JP" sz="4400" b="1">
                <a:latin typeface="Times"/>
                <a:ea typeface="ＭＳ Ｐゴシック"/>
                <a:cs typeface="Times"/>
              </a:rPr>
              <a:t>我</a:t>
            </a:r>
            <a:endParaRPr lang="ja-JP" sz="4400">
              <a:latin typeface="Times"/>
              <a:ea typeface="ＭＳ Ｐゴシック"/>
              <a:cs typeface="Times"/>
            </a:endParaRPr>
          </a:p>
          <a:p>
            <a:pPr algn="ctr"/>
            <a:r>
              <a:rPr lang="ja-JP" sz="4400" b="1">
                <a:latin typeface="Times"/>
                <a:ea typeface="ＭＳ Ｐゴシック"/>
                <a:cs typeface="Times"/>
              </a:rPr>
              <a:t>滅</a:t>
            </a:r>
            <a:endParaRPr lang="ja-JP" sz="4400">
              <a:latin typeface="Times"/>
              <a:ea typeface="ＭＳ Ｐゴシック"/>
              <a:cs typeface="Times"/>
            </a:endParaRPr>
          </a:p>
          <a:p>
            <a:pPr algn="ctr"/>
            <a:r>
              <a:rPr lang="ja-JP" sz="4400" b="1">
                <a:latin typeface="Times"/>
                <a:ea typeface="ＭＳ Ｐゴシック"/>
                <a:cs typeface="Times"/>
              </a:rPr>
              <a:t>度</a:t>
            </a:r>
            <a:endParaRPr lang="ja-JP" sz="4400">
              <a:latin typeface="Times"/>
              <a:ea typeface="ＭＳ Ｐゴシック"/>
              <a:cs typeface="Times"/>
            </a:endParaRPr>
          </a:p>
          <a:p>
            <a:pPr algn="ctr"/>
            <a:r>
              <a:rPr lang="ja-JP" sz="4400" b="1">
                <a:latin typeface="Times"/>
                <a:ea typeface="ＭＳ Ｐゴシック"/>
                <a:cs typeface="Times"/>
              </a:rPr>
              <a:t>後</a:t>
            </a:r>
            <a:endParaRPr lang="ja-JP" sz="4400">
              <a:latin typeface="Times"/>
              <a:ea typeface="ＭＳ Ｐゴシック"/>
              <a:cs typeface="Times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21DBB39F-3136-93C7-1CF9-481A17D4CF0B}"/>
              </a:ext>
            </a:extLst>
          </p:cNvPr>
          <p:cNvSpPr txBox="1"/>
          <p:nvPr/>
        </p:nvSpPr>
        <p:spPr>
          <a:xfrm>
            <a:off x="1504952" y="2364296"/>
            <a:ext cx="773502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広</a:t>
            </a:r>
            <a:endParaRPr lang="ja-JP" altLang="en-US" sz="4400" b="1">
              <a:cs typeface="Arial" panose="020B0604020202020204" pitchFamily="34" charset="0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演</a:t>
            </a:r>
            <a:endParaRPr lang="ja-JP" altLang="en-US" sz="4400" b="1">
              <a:cs typeface="Arial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此</a:t>
            </a:r>
          </a:p>
          <a:p>
            <a:pPr algn="l"/>
            <a:r>
              <a:rPr lang="ja-JP" altLang="en-US" sz="4400" b="1">
                <a:latin typeface="Arial"/>
                <a:ea typeface="ＭＳ Ｐゴシック"/>
                <a:cs typeface="Arial"/>
              </a:rPr>
              <a:t>経</a:t>
            </a:r>
            <a:endParaRPr lang="ja-JP" altLang="en-US" sz="4400" b="1">
              <a:cs typeface="Arial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6050D052-2316-2041-DCFD-516190C940AA}"/>
              </a:ext>
            </a:extLst>
          </p:cNvPr>
          <p:cNvSpPr txBox="1"/>
          <p:nvPr/>
        </p:nvSpPr>
        <p:spPr>
          <a:xfrm>
            <a:off x="3223917" y="2349552"/>
            <a:ext cx="831011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愍</a:t>
            </a:r>
            <a:endParaRPr lang="ja-JP" altLang="en-US" sz="4400" b="1">
              <a:cs typeface="Arial" panose="020B0604020202020204" pitchFamily="34" charset="0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衆</a:t>
            </a:r>
            <a:endParaRPr lang="ja-JP" altLang="en-US" sz="4400" b="1">
              <a:cs typeface="Arial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生</a:t>
            </a:r>
          </a:p>
          <a:p>
            <a:pPr algn="l"/>
            <a:r>
              <a:rPr lang="ja-JP" altLang="en-US" sz="4400" b="1">
                <a:latin typeface="Arial"/>
                <a:ea typeface="ＭＳ Ｐゴシック"/>
                <a:cs typeface="Arial"/>
              </a:rPr>
              <a:t>故</a:t>
            </a:r>
            <a:endParaRPr lang="ja-JP" altLang="en-US" sz="4400" b="1">
              <a:cs typeface="Arial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18CCF4E-FB69-72AD-1406-A9915F80FC75}"/>
              </a:ext>
            </a:extLst>
          </p:cNvPr>
          <p:cNvSpPr txBox="1"/>
          <p:nvPr/>
        </p:nvSpPr>
        <p:spPr>
          <a:xfrm>
            <a:off x="2353582" y="2353033"/>
            <a:ext cx="770517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生</a:t>
            </a: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於</a:t>
            </a: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悪</a:t>
            </a:r>
            <a:endParaRPr lang="ja-JP" sz="4400" b="1">
              <a:cs typeface="Arial"/>
            </a:endParaRPr>
          </a:p>
          <a:p>
            <a:pPr algn="l"/>
            <a:r>
              <a:rPr lang="ja-JP" altLang="en-US" sz="4400" b="1">
                <a:latin typeface="Arial"/>
                <a:ea typeface="ＭＳ Ｐゴシック"/>
                <a:cs typeface="Arial"/>
              </a:rPr>
              <a:t>世</a:t>
            </a:r>
            <a:endParaRPr lang="ja-JP" sz="4400" b="1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96F3C3D-B848-CADA-8D0B-74E13606DF46}"/>
              </a:ext>
            </a:extLst>
          </p:cNvPr>
          <p:cNvSpPr txBox="1"/>
          <p:nvPr/>
        </p:nvSpPr>
        <p:spPr>
          <a:xfrm>
            <a:off x="5883729" y="2335175"/>
            <a:ext cx="831011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愍</a:t>
            </a:r>
            <a:endParaRPr lang="ja-JP" altLang="en-US" sz="4400" b="1">
              <a:cs typeface="Arial" panose="020B0604020202020204" pitchFamily="34" charset="0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衆</a:t>
            </a:r>
            <a:endParaRPr lang="ja-JP" altLang="en-US" sz="4400" b="1">
              <a:cs typeface="Arial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生</a:t>
            </a:r>
          </a:p>
          <a:p>
            <a:pPr algn="l"/>
            <a:r>
              <a:rPr lang="ja-JP" altLang="en-US" sz="4400" b="1">
                <a:latin typeface="Arial"/>
                <a:ea typeface="ＭＳ Ｐゴシック"/>
                <a:cs typeface="Arial"/>
              </a:rPr>
              <a:t>故</a:t>
            </a:r>
            <a:endParaRPr lang="ja-JP" altLang="en-US" sz="4400" b="1">
              <a:cs typeface="Arial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BD884FA-921C-A24C-30FA-21D0503959ED}"/>
              </a:ext>
            </a:extLst>
          </p:cNvPr>
          <p:cNvSpPr txBox="1"/>
          <p:nvPr/>
        </p:nvSpPr>
        <p:spPr>
          <a:xfrm>
            <a:off x="6890143" y="2306420"/>
            <a:ext cx="831011" cy="280076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ja-JP" altLang="en-US" sz="4400" b="1">
                <a:cs typeface="Arial" panose="020B0604020202020204" pitchFamily="34" charset="0"/>
              </a:rPr>
              <a:t>成就</a:t>
            </a:r>
            <a:endParaRPr lang="ja-JP" altLang="en-US" sz="4400" b="1" dirty="0">
              <a:cs typeface="Arial" panose="020B0604020202020204" pitchFamily="34" charset="0"/>
            </a:endParaRPr>
          </a:p>
          <a:p>
            <a:r>
              <a:rPr lang="ja-JP" altLang="en-US" sz="4400" b="1">
                <a:latin typeface="Arial"/>
                <a:ea typeface="ＭＳ Ｐゴシック"/>
                <a:cs typeface="Arial"/>
              </a:rPr>
              <a:t>大</a:t>
            </a:r>
            <a:endParaRPr lang="ja-JP" altLang="en-US" sz="4400" b="1" dirty="0">
              <a:latin typeface="Arial"/>
              <a:ea typeface="ＭＳ Ｐゴシック"/>
              <a:cs typeface="Arial"/>
            </a:endParaRPr>
          </a:p>
          <a:p>
            <a:pPr algn="l"/>
            <a:r>
              <a:rPr lang="ja-JP" altLang="en-US" sz="4400" b="1">
                <a:cs typeface="Arial"/>
              </a:rPr>
              <a:t>願</a:t>
            </a:r>
            <a:endParaRPr lang="ja-JP" altLang="en-US" sz="4400" b="1" dirty="0">
              <a:cs typeface="Arial"/>
            </a:endParaRPr>
          </a:p>
        </p:txBody>
      </p: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DE6FB95F-BB9C-EFF0-2523-E57CD9B847F0}"/>
              </a:ext>
            </a:extLst>
          </p:cNvPr>
          <p:cNvCxnSpPr/>
          <p:nvPr/>
        </p:nvCxnSpPr>
        <p:spPr>
          <a:xfrm flipH="1">
            <a:off x="5359879" y="2655499"/>
            <a:ext cx="5749" cy="2107719"/>
          </a:xfrm>
          <a:prstGeom prst="straightConnector1">
            <a:avLst/>
          </a:prstGeom>
          <a:ln w="28575">
            <a:prstDash val="dash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280175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>
            <a:extLst>
              <a:ext uri="{FF2B5EF4-FFF2-40B4-BE49-F238E27FC236}">
                <a16:creationId xmlns:a16="http://schemas.microsoft.com/office/drawing/2014/main" id="{3CA7F629-8D24-7EE5-567E-8CC1195200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6815" y="1371600"/>
            <a:ext cx="3262222" cy="1467928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大願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・</a:t>
            </a:r>
            <a:r>
              <a:rPr lang="ja-JP" altLang="en-US" sz="4000" b="1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誓願</a:t>
            </a:r>
          </a:p>
          <a:p>
            <a:pPr algn="ctr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人生の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目的</a:t>
            </a:r>
            <a:endParaRPr lang="ja-JP" alt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</p:txBody>
      </p:sp>
      <p:sp>
        <p:nvSpPr>
          <p:cNvPr id="4098" name="Rectangle 2">
            <a:extLst>
              <a:ext uri="{FF2B5EF4-FFF2-40B4-BE49-F238E27FC236}">
                <a16:creationId xmlns:a16="http://schemas.microsoft.com/office/drawing/2014/main" id="{2B261112-273A-F668-A57F-38F9491FC31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762000"/>
          </a:xfrm>
          <a:solidFill>
            <a:srgbClr val="0DCCC3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ＭＳ Ｐゴシック"/>
                <a:ea typeface="ＭＳ Ｐゴシック"/>
              </a:rPr>
              <a:t>大願とは法華弘通</a:t>
            </a:r>
          </a:p>
        </p:txBody>
      </p:sp>
      <p:sp>
        <p:nvSpPr>
          <p:cNvPr id="4102" name="AutoShape 6">
            <a:extLst>
              <a:ext uri="{FF2B5EF4-FFF2-40B4-BE49-F238E27FC236}">
                <a16:creationId xmlns:a16="http://schemas.microsoft.com/office/drawing/2014/main" id="{C2A23996-D8E2-1B8E-F249-42BEF8425A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4400" y="5334000"/>
            <a:ext cx="7620000" cy="9906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民衆救済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こそ仏・菩薩の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大願</a:t>
            </a:r>
          </a:p>
        </p:txBody>
      </p:sp>
      <p:sp>
        <p:nvSpPr>
          <p:cNvPr id="4" name="矢印: 右 3">
            <a:extLst>
              <a:ext uri="{FF2B5EF4-FFF2-40B4-BE49-F238E27FC236}">
                <a16:creationId xmlns:a16="http://schemas.microsoft.com/office/drawing/2014/main" id="{A62B60E3-8E51-485D-62B0-931E2A89899F}"/>
              </a:ext>
            </a:extLst>
          </p:cNvPr>
          <p:cNvSpPr/>
          <p:nvPr/>
        </p:nvSpPr>
        <p:spPr>
          <a:xfrm>
            <a:off x="3877307" y="1618963"/>
            <a:ext cx="790754" cy="9632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3" name="AutoShape 5">
            <a:extLst>
              <a:ext uri="{FF2B5EF4-FFF2-40B4-BE49-F238E27FC236}">
                <a16:creationId xmlns:a16="http://schemas.microsoft.com/office/drawing/2014/main" id="{1CB52EE2-BA9F-CBD8-8CA7-3CCC758A652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18650" y="1365849"/>
            <a:ext cx="4067352" cy="1467928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chemeClr val="accent2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法華弘通</a:t>
            </a:r>
          </a:p>
          <a:p>
            <a:pPr algn="ctr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広宣流布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の誓願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</p:txBody>
      </p:sp>
      <p:sp>
        <p:nvSpPr>
          <p:cNvPr id="7" name="AutoShape 5">
            <a:extLst>
              <a:ext uri="{FF2B5EF4-FFF2-40B4-BE49-F238E27FC236}">
                <a16:creationId xmlns:a16="http://schemas.microsoft.com/office/drawing/2014/main" id="{71A669E3-7C3D-FFC0-0DB1-37D6F6480C48}"/>
              </a:ext>
            </a:extLst>
          </p:cNvPr>
          <p:cNvSpPr>
            <a:spLocks noChangeArrowheads="1"/>
          </p:cNvSpPr>
          <p:nvPr/>
        </p:nvSpPr>
        <p:spPr bwMode="auto">
          <a:xfrm>
            <a:off x="529088" y="3372928"/>
            <a:ext cx="8093012" cy="1467928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愍衆生故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：衆生を</a:t>
            </a:r>
            <a:r>
              <a:rPr lang="ja-JP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愍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れむが故に</a:t>
            </a:r>
            <a:endParaRPr lang="ja-JP"/>
          </a:p>
          <a:p>
            <a:pPr algn="ctr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世界の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民衆を救う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ために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04186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4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1" grpId="0" animBg="1"/>
      <p:bldP spid="4102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C87829C8-9B7C-E84C-CD76-2494DA90D6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60872"/>
            <a:ext cx="7772400" cy="914400"/>
          </a:xfrm>
          <a:solidFill>
            <a:srgbClr val="0DCCC3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4800" b="1"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「生於悪世」の人</a:t>
            </a:r>
          </a:p>
        </p:txBody>
      </p:sp>
      <p:sp>
        <p:nvSpPr>
          <p:cNvPr id="5125" name="AutoShape 5">
            <a:extLst>
              <a:ext uri="{FF2B5EF4-FFF2-40B4-BE49-F238E27FC236}">
                <a16:creationId xmlns:a16="http://schemas.microsoft.com/office/drawing/2014/main" id="{0CC06B94-CDE7-A92A-0B30-0D76E8BD2FC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90600" y="4888301"/>
            <a:ext cx="7315200" cy="152400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D0A1B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Arial"/>
                <a:ea typeface="ＭＳ Ｐゴシック"/>
                <a:cs typeface="Arial"/>
              </a:rPr>
              <a:t>広く此経を演ぶ　　　　　　</a:t>
            </a:r>
            <a:endParaRPr lang="ja-JP" altLang="en-US" sz="4000" b="1">
              <a:solidFill>
                <a:srgbClr val="00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全世界へと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妙法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を弘める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使命</a:t>
            </a:r>
          </a:p>
        </p:txBody>
      </p:sp>
      <p:sp>
        <p:nvSpPr>
          <p:cNvPr id="5" name="AutoShape 5">
            <a:extLst>
              <a:ext uri="{FF2B5EF4-FFF2-40B4-BE49-F238E27FC236}">
                <a16:creationId xmlns:a16="http://schemas.microsoft.com/office/drawing/2014/main" id="{C5FFEC74-FE27-8C4E-0DD4-821930F7DE2A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8098" y="1601638"/>
            <a:ext cx="2428335" cy="1338532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悪世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  <a:p>
            <a:pPr algn="ctr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生まれ</a:t>
            </a:r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B29E3595-8C32-A17A-1D51-BF7597EAA10E}"/>
              </a:ext>
            </a:extLst>
          </p:cNvPr>
          <p:cNvSpPr/>
          <p:nvPr/>
        </p:nvSpPr>
        <p:spPr>
          <a:xfrm>
            <a:off x="3187194" y="1863379"/>
            <a:ext cx="790754" cy="963283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ja-JP" altLang="en-US"/>
          </a:p>
        </p:txBody>
      </p:sp>
      <p:sp>
        <p:nvSpPr>
          <p:cNvPr id="9" name="AutoShape 5">
            <a:extLst>
              <a:ext uri="{FF2B5EF4-FFF2-40B4-BE49-F238E27FC236}">
                <a16:creationId xmlns:a16="http://schemas.microsoft.com/office/drawing/2014/main" id="{A27BB9B6-7223-B9B4-AAFD-4B70F5BD3B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91797" y="1558506"/>
            <a:ext cx="4469919" cy="1396041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悪世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末法に生まれ</a:t>
            </a:r>
          </a:p>
          <a:p>
            <a:pPr algn="ctr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願兼於業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の法理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  <p:sp>
        <p:nvSpPr>
          <p:cNvPr id="3" name="AutoShape 5">
            <a:extLst>
              <a:ext uri="{FF2B5EF4-FFF2-40B4-BE49-F238E27FC236}">
                <a16:creationId xmlns:a16="http://schemas.microsoft.com/office/drawing/2014/main" id="{90A1E311-B3E1-2100-44DD-891A6DE354E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92350" y="3234905"/>
            <a:ext cx="7862974" cy="1352909"/>
          </a:xfrm>
          <a:prstGeom prst="roundRect">
            <a:avLst>
              <a:gd name="adj" fmla="val 16667"/>
            </a:avLst>
          </a:prstGeom>
          <a:solidFill>
            <a:schemeClr val="accent1">
              <a:lumMod val="20000"/>
              <a:lumOff val="80000"/>
            </a:schemeClr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自ら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悪世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に生まれ苦悩する</a:t>
            </a:r>
          </a:p>
          <a:p>
            <a:pPr algn="ctr"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民衆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救済の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誓願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により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使命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の道へ</a:t>
            </a:r>
            <a:endParaRPr lang="ja-JP" altLang="en-US" sz="4000" b="1" dirty="0"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8" dur="500"/>
                                        <p:tgtEl>
                                          <p:spTgt spid="5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834D095C-19A8-1319-21EC-565CF660197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375249"/>
            <a:ext cx="7772400" cy="914400"/>
          </a:xfrm>
          <a:solidFill>
            <a:srgbClr val="0DCCC3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</a:rPr>
              <a:t>今、日蓮等の類</a:t>
            </a:r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2E6BCA6D-1776-163F-1100-08382AAF53E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85800" y="1636143"/>
            <a:ext cx="7924800" cy="3134262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悪世末法に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南無妙法蓮華経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を弘める</a:t>
            </a:r>
          </a:p>
          <a:p>
            <a:pPr>
              <a:defRPr/>
            </a:pP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創価の師弟</a:t>
            </a:r>
            <a:r>
              <a:rPr lang="ja-JP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こそ</a:t>
            </a:r>
            <a:r>
              <a:rPr lang="ja-JP" altLang="en-US" sz="3600" b="1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願兼於業</a:t>
            </a:r>
            <a:r>
              <a:rPr lang="ja-JP" altLang="en-US" sz="36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の菩薩</a:t>
            </a:r>
            <a:endParaRPr lang="ja-JP" altLang="en-US" sz="3600" b="1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MS PGothic"/>
              <a:ea typeface="MS PGothic"/>
            </a:endParaRPr>
          </a:p>
          <a:p>
            <a:pPr eaLnBrk="1" hangingPunct="1">
              <a:defRPr/>
            </a:pP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「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宿命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を</a:t>
            </a:r>
            <a:r>
              <a:rPr lang="ja-JP" altLang="en-US" sz="3600" b="1">
                <a:solidFill>
                  <a:srgbClr val="FD0A1B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使命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</a:rPr>
              <a:t>に変える」体験を</a:t>
            </a:r>
          </a:p>
          <a:p>
            <a:pPr>
              <a:defRPr/>
            </a:pP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使命の大地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で、広宣流布の</a:t>
            </a:r>
            <a:r>
              <a:rPr lang="ja-JP" altLang="en-US" sz="36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大願</a:t>
            </a:r>
            <a:r>
              <a:rPr lang="ja-JP" altLang="en-US" sz="36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に生き抜け</a:t>
            </a:r>
          </a:p>
        </p:txBody>
      </p:sp>
      <p:sp>
        <p:nvSpPr>
          <p:cNvPr id="6149" name="AutoShape 5">
            <a:extLst>
              <a:ext uri="{FF2B5EF4-FFF2-40B4-BE49-F238E27FC236}">
                <a16:creationId xmlns:a16="http://schemas.microsoft.com/office/drawing/2014/main" id="{BFBD6616-7239-9F29-E997-36823EDAD851}"/>
              </a:ext>
            </a:extLst>
          </p:cNvPr>
          <p:cNvSpPr>
            <a:spLocks noChangeArrowheads="1"/>
          </p:cNvSpPr>
          <p:nvPr/>
        </p:nvSpPr>
        <p:spPr bwMode="auto">
          <a:xfrm>
            <a:off x="767750" y="5144219"/>
            <a:ext cx="7758023" cy="921590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大願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を胸に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偉大なる人生</a:t>
            </a:r>
            <a:r>
              <a:rPr lang="ja-JP" altLang="en-US" sz="4000" b="1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</a:t>
            </a:r>
            <a:endParaRPr lang="ja-JP" sz="4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7" dur="5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/>
      <p:bldP spid="614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6233B55A-3218-2E0D-A408-3D514E46797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685800" y="523336"/>
            <a:ext cx="7772400" cy="838200"/>
          </a:xfrm>
          <a:solidFill>
            <a:srgbClr val="0DCCC3"/>
          </a:solidFill>
        </p:spPr>
        <p:txBody>
          <a:bodyPr/>
          <a:lstStyle/>
          <a:p>
            <a:pPr eaLnBrk="1" hangingPunct="1">
              <a:defRPr/>
            </a:pPr>
            <a:r>
              <a:rPr lang="ja-JP" altLang="en-US" b="1">
                <a:effectLst>
                  <a:outerShdw blurRad="38100" dist="38100" dir="2700000" algn="tl">
                    <a:srgbClr val="FFFFFF"/>
                  </a:outerShdw>
                </a:effectLst>
                <a:latin typeface="MS PGothic"/>
                <a:ea typeface="MS PGothic"/>
                <a:cs typeface="Times"/>
              </a:rPr>
              <a:t>指導から</a:t>
            </a:r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6F5585A1-E479-0E0F-A99E-21E84F18B5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631830"/>
            <a:ext cx="8153400" cy="3702169"/>
          </a:xfrm>
          <a:solidFill>
            <a:schemeClr val="accent1">
              <a:lumMod val="20000"/>
              <a:lumOff val="80000"/>
            </a:schemeClr>
          </a:solidFill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この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誓い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を貫く時、仏の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勇気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、　　　仏の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智慧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、仏の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慈悲</a:t>
            </a:r>
            <a:r>
              <a:rPr lang="ja-JP" altLang="en-US" sz="4000" b="1"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が涌きでる</a:t>
            </a:r>
          </a:p>
          <a:p>
            <a:pPr eaLnBrk="1" hangingPunct="1">
              <a:lnSpc>
                <a:spcPct val="90000"/>
              </a:lnSpc>
              <a:buFont typeface="Arial"/>
              <a:buChar char="•"/>
              <a:defRPr/>
            </a:pP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どんな悩みも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変毒為薬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し、　　　　　　　　</a:t>
            </a:r>
            <a:r>
              <a:rPr lang="ja-JP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宿命を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使命へ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と転じていける</a:t>
            </a:r>
          </a:p>
          <a:p>
            <a:pPr>
              <a:lnSpc>
                <a:spcPct val="90000"/>
              </a:lnSpc>
              <a:buFont typeface="Arial"/>
              <a:buChar char="•"/>
              <a:defRPr/>
            </a:pP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世界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の民衆の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命運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を変える</a:t>
            </a:r>
            <a:r>
              <a:rPr lang="ja-JP" altLang="en-US" sz="4000" b="1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カギ</a:t>
            </a:r>
            <a:r>
              <a:rPr lang="ja-JP" altLang="en-US" sz="4000" b="1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MS PGothic"/>
                <a:ea typeface="MS PGothic"/>
                <a:cs typeface="Times"/>
              </a:rPr>
              <a:t>　　である</a:t>
            </a:r>
          </a:p>
        </p:txBody>
      </p:sp>
      <p:sp>
        <p:nvSpPr>
          <p:cNvPr id="7172" name="AutoShape 4">
            <a:extLst>
              <a:ext uri="{FF2B5EF4-FFF2-40B4-BE49-F238E27FC236}">
                <a16:creationId xmlns:a16="http://schemas.microsoft.com/office/drawing/2014/main" id="{83BB3057-36F3-BCA0-C958-252F142615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0332" y="5607170"/>
            <a:ext cx="8229600" cy="894272"/>
          </a:xfrm>
          <a:prstGeom prst="roundRect">
            <a:avLst>
              <a:gd name="adj" fmla="val 16667"/>
            </a:avLst>
          </a:prstGeom>
          <a:solidFill>
            <a:srgbClr val="FAFF87"/>
          </a:solidFill>
          <a:ln w="9525">
            <a:solidFill>
              <a:schemeClr val="tx1"/>
            </a:solidFill>
            <a:round/>
            <a:headEnd/>
            <a:tailEnd/>
          </a:ln>
          <a:effectLst>
            <a:outerShdw dist="107763" dir="2700000" algn="ctr" rotWithShape="0">
              <a:srgbClr val="808080"/>
            </a:outerShdw>
          </a:effectLst>
        </p:spPr>
        <p:txBody>
          <a:bodyPr wrap="none" lIns="91440" tIns="45720" rIns="91440" bIns="45720" anchor="ctr"/>
          <a:lstStyle/>
          <a:p>
            <a:pPr algn="ctr" eaLnBrk="1" hangingPunct="1">
              <a:defRPr/>
            </a:pPr>
            <a:r>
              <a:rPr lang="ja-JP" altLang="en-US" sz="4400" b="1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人類の境涯革命</a:t>
            </a:r>
            <a:r>
              <a:rPr lang="ja-JP" altLang="en-US" sz="4400" b="1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ea typeface="ＭＳ Ｐゴシック"/>
                <a:cs typeface="Arial"/>
              </a:rPr>
              <a:t>を進み行け</a:t>
            </a:r>
            <a:endParaRPr lang="ja-JP" altLang="en-US" sz="4400" b="1">
              <a:effectLst>
                <a:outerShdw blurRad="38100" dist="38100" dir="2700000" algn="tl">
                  <a:srgbClr val="FFFFFF"/>
                </a:outerShdw>
              </a:effectLst>
              <a:latin typeface="Arial"/>
              <a:ea typeface="ＭＳ Ｐゴシック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7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Bottom)">
                                      <p:cBhvr>
                                        <p:cTn id="22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/>
      <p:bldP spid="7172" grpId="0" animBg="1"/>
    </p:bldLst>
  </p:timing>
</p:sld>
</file>

<file path=ppt/theme/theme1.xml><?xml version="1.0" encoding="utf-8"?>
<a:theme xmlns:a="http://schemas.openxmlformats.org/drawingml/2006/main" name="aa三色1">
  <a:themeElements>
    <a:clrScheme name="aa三色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a三色1">
      <a:majorFont>
        <a:latin typeface="Times"/>
        <a:ea typeface="Osaka"/>
        <a:cs typeface=""/>
      </a:majorFont>
      <a:minorFont>
        <a:latin typeface="Times"/>
        <a:ea typeface="Osaka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aa三色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a三色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a三色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2004:テンプレート:プレゼンテーション:デザイン:aa三色1</Template>
  <TotalTime>777</TotalTime>
  <Words>206</Words>
  <Application>Microsoft Office PowerPoint</Application>
  <PresentationFormat>画面に合わせる (4:3)</PresentationFormat>
  <Paragraphs>48</Paragraphs>
  <Slides>8</Slides>
  <Notes>7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aa三色1</vt:lpstr>
      <vt:lpstr>PowerPoint プレゼンテーション</vt:lpstr>
      <vt:lpstr>御義口伝 法師品</vt:lpstr>
      <vt:lpstr>背景と大意</vt:lpstr>
      <vt:lpstr>法師品の文</vt:lpstr>
      <vt:lpstr>大願とは法華弘通</vt:lpstr>
      <vt:lpstr>「生於悪世」の人</vt:lpstr>
      <vt:lpstr>今、日蓮等の類</vt:lpstr>
      <vt:lpstr>指導から</vt:lpstr>
    </vt:vector>
  </TitlesOfParts>
  <Company>Ohishi Tetsuo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Ohishi Tetsuo</dc:creator>
  <cp:lastModifiedBy>ohishi</cp:lastModifiedBy>
  <cp:revision>505</cp:revision>
  <dcterms:created xsi:type="dcterms:W3CDTF">2006-05-26T11:05:12Z</dcterms:created>
  <dcterms:modified xsi:type="dcterms:W3CDTF">2023-09-10T08:20:26Z</dcterms:modified>
</cp:coreProperties>
</file>