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F069D-B90C-4B21-9E47-B8B5D4EC6C1D}" v="15" dt="2023-08-01T06:57:01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0D1F069D-B90C-4B21-9E47-B8B5D4EC6C1D}"/>
    <pc:docChg chg="modSld">
      <pc:chgData name="大石 哲男" userId="0fd18d6aeeef4450" providerId="Windows Live" clId="Web-{0D1F069D-B90C-4B21-9E47-B8B5D4EC6C1D}" dt="2023-08-01T06:57:01.918" v="13" actId="1076"/>
      <pc:docMkLst>
        <pc:docMk/>
      </pc:docMkLst>
      <pc:sldChg chg="modSp">
        <pc:chgData name="大石 哲男" userId="0fd18d6aeeef4450" providerId="Windows Live" clId="Web-{0D1F069D-B90C-4B21-9E47-B8B5D4EC6C1D}" dt="2023-08-01T06:51:13.955" v="8" actId="14100"/>
        <pc:sldMkLst>
          <pc:docMk/>
          <pc:sldMk cId="0" sldId="256"/>
        </pc:sldMkLst>
        <pc:spChg chg="mod">
          <ac:chgData name="大石 哲男" userId="0fd18d6aeeef4450" providerId="Windows Live" clId="Web-{0D1F069D-B90C-4B21-9E47-B8B5D4EC6C1D}" dt="2023-08-01T06:51:13.955" v="8" actId="14100"/>
          <ac:spMkLst>
            <pc:docMk/>
            <pc:sldMk cId="0" sldId="256"/>
            <ac:spMk id="2052" creationId="{A94384F9-44E3-5CB7-CC76-A18298CD4937}"/>
          </ac:spMkLst>
        </pc:spChg>
      </pc:sldChg>
      <pc:sldChg chg="modSp">
        <pc:chgData name="大石 哲男" userId="0fd18d6aeeef4450" providerId="Windows Live" clId="Web-{0D1F069D-B90C-4B21-9E47-B8B5D4EC6C1D}" dt="2023-08-01T06:57:01.918" v="13" actId="1076"/>
        <pc:sldMkLst>
          <pc:docMk/>
          <pc:sldMk cId="0" sldId="259"/>
        </pc:sldMkLst>
        <pc:spChg chg="mod">
          <ac:chgData name="大石 哲男" userId="0fd18d6aeeef4450" providerId="Windows Live" clId="Web-{0D1F069D-B90C-4B21-9E47-B8B5D4EC6C1D}" dt="2023-08-01T06:57:01.918" v="13" actId="1076"/>
          <ac:spMkLst>
            <pc:docMk/>
            <pc:sldMk cId="0" sldId="259"/>
            <ac:spMk id="5142" creationId="{36DFAEE9-10C6-BAEB-44B8-1292108ABB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909A4F8-0772-ADD4-F837-FC8766216A7C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7ED5E89-5564-B87A-7865-12BC1A484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967511AA-2D91-30AB-A151-98539B659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30 w 21600"/>
                <a:gd name="T1" fmla="*/ 0 h 21231"/>
                <a:gd name="T2" fmla="*/ 163 w 21600"/>
                <a:gd name="T3" fmla="*/ 83 h 21231"/>
                <a:gd name="T4" fmla="*/ 0 w 21600"/>
                <a:gd name="T5" fmla="*/ 8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E6A59A9-4BA2-3A26-ACF2-CAE64D9C61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E8160E1-44E8-9F8D-D70F-DAE280B1E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7BBBA45-0B09-A18B-1470-7110DBCC8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55616-BBEF-44E1-97D1-78D0D0A4CC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134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332C9C-70A0-1136-0B54-9CA8B7D1D5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2BDA6DC-A355-5933-D5D3-E78E9E19F6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FF12E54-D2D2-F040-8D19-6119ABEE7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8201E-75F2-41F6-B00C-F531B04C93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06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527B980-7AFC-BCAA-A5A4-204AD1BE6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B2D4344-C8A5-8806-7C26-49D73B3D6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08707CD-58DD-210E-16F9-A46D4CCF4F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0E600-F8C9-4FB1-8D1E-1A7D0D4CA2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362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C937B8D-BC19-BFB0-A130-B7270B305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1DD998B-6392-8D25-BFFD-B1D7D705D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EB2642E-2043-D117-3EE6-BB66EFE6F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EF9D1-49B9-45F3-B7F1-07F12B42E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428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C862A04-D372-6D9A-C972-AAD47A28AC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E4D6AF9-F809-AB27-81B9-963CF07C8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FD5170C-0E92-DDEF-FB20-EE56FAB20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94D71-E6A3-4582-B7BF-C3762C1C3D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347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D82882-2026-99C9-0D9B-9A3B39819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9303675-E7DF-61E3-48F4-A215BDC49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00D7AF4-5E5C-1DCF-3135-14D7984E9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D9A24-32B5-40A8-8C49-EC3B7B2BAD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268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AF750E-DE24-81F8-3766-BA45D1026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283117-F20E-6F49-2C32-688B4F3E0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0A47BC-4418-E445-8716-3F769ED3F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CFD91F-53CF-4979-83C9-9F6F1E2202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52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7DBF002-FE9A-AF47-0638-384500A29D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7CD8FA5-EE41-1647-8D8A-0C5E25A32A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605A852-235C-3D76-6D61-036873F4D5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96263-F759-40A2-B231-2D15EFC07B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75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CD33155-8459-0A09-713F-669F1B70B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BC9F8D98-E981-1C85-A882-DF678A1CAC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B04B09A-D3D9-86E6-359F-E07ED2E54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7F888-4FBF-46FA-99BA-60AB09E51C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29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390DE3-33F4-5502-EB9A-EF50742E1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787AA4F-4ADB-4F5B-7FDC-331F94E59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261D87E-879E-CDC2-57F8-966B0493D6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FBE1A-1872-44F7-9107-231F4E6A91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924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1010FF-8E93-09CC-12ED-3E03382E4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42AAF42-798E-281E-577D-FA526B0B1D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231FF90-C64C-5F5E-59DB-4EF6F504D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1B73C-86AA-4E18-8F6E-F4A5E3B5E3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59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C50EC6D-8190-672A-B77D-12D33C06E63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AD3139B5-25D0-1677-BC4A-8CDA39597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CA6B757C-2354-B0BD-417A-5F3046E0B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319 w 21600"/>
                <a:gd name="T3" fmla="*/ 172 h 21600"/>
                <a:gd name="T4" fmla="*/ 0 w 21600"/>
                <a:gd name="T5" fmla="*/ 17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0016FBE-4F1B-A768-B3E9-2849D853A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82A7DE82-234E-3EC0-2648-838C5EC942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2CA764E-410A-B9B9-7E03-3E56245CBC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51781160-B2CF-E921-4CB2-6E336724D3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2CE61A83-15EE-4397-B97E-D871E972C17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DE520D6C-4FD2-86A8-062A-CE3EDA6A9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814A9F5C-368A-92EA-B0EE-1FD585995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A764568-8316-4F68-6321-FF11D80223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四条金吾殿御返事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BB04027-0F8E-421B-5900-DF5D7CEF2E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A94384F9-44E3-5CB7-CC76-A18298CD4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5169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８月度座談会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8E7BCD-7BA5-1DAC-7C8B-084EBEDD4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EAD7253-EC60-588E-307F-DB0166C0C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858837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建治２年　５５才　　在・身延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対告衆：四条金吾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別名：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衆生所遊楽御書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金吾は主君・同僚から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迫害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攻撃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題目を唱える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以外に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真の遊楽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なし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のない人生はあり得ない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の時も強き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唱題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幸福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を開け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E504015-D39C-4714-5D46-D61A745E8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苦悩と遊楽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250EAC91-5194-89AB-DFA8-5D232FD0D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89588"/>
            <a:ext cx="8229600" cy="9461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南無妙法蓮華経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とうち唱え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3D7A50A1-235E-FCB4-8103-331EFE1B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4191000" cy="1066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苦を</a:t>
            </a:r>
            <a:r>
              <a:rPr lang="ja-JP" altLang="en-US" sz="4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ば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苦と覚り</a:t>
            </a:r>
            <a:endParaRPr lang="ja-JP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16609F02-9534-E648-6EFF-A753D00C6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143000"/>
            <a:ext cx="3330575" cy="9906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覚悟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・境涯</a:t>
            </a:r>
          </a:p>
        </p:txBody>
      </p:sp>
      <p:sp>
        <p:nvSpPr>
          <p:cNvPr id="10263" name="AutoShape 23">
            <a:extLst>
              <a:ext uri="{FF2B5EF4-FFF2-40B4-BE49-F238E27FC236}">
                <a16:creationId xmlns:a16="http://schemas.microsoft.com/office/drawing/2014/main" id="{A610B844-9930-675F-5E6D-3766C69F0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88" y="2590800"/>
            <a:ext cx="457200" cy="914400"/>
          </a:xfrm>
          <a:prstGeom prst="rightArrow">
            <a:avLst>
              <a:gd name="adj1" fmla="val 55898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59B9B997-01C8-D8DF-2AB8-DBA6AD9E0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514600"/>
            <a:ext cx="4441825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800" b="1">
                <a:latin typeface="Tahoma" panose="020B0604030504040204" pitchFamily="34" charset="0"/>
              </a:rPr>
              <a:t>楽をば</a:t>
            </a:r>
            <a:r>
              <a:rPr lang="ja-JP" altLang="en-US" sz="4800" b="1">
                <a:solidFill>
                  <a:srgbClr val="FF0000"/>
                </a:solidFill>
                <a:latin typeface="Tahoma" panose="020B0604030504040204" pitchFamily="34" charset="0"/>
              </a:rPr>
              <a:t>楽とひらき</a:t>
            </a:r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6BF75D81-AB46-B0CC-9BC4-473EBBA55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419100" cy="990600"/>
          </a:xfrm>
          <a:prstGeom prst="rightArrow">
            <a:avLst>
              <a:gd name="adj1" fmla="val 60898"/>
              <a:gd name="adj2" fmla="val 4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67" name="AutoShape 27">
            <a:extLst>
              <a:ext uri="{FF2B5EF4-FFF2-40B4-BE49-F238E27FC236}">
                <a16:creationId xmlns:a16="http://schemas.microsoft.com/office/drawing/2014/main" id="{F40A5679-A12D-BD22-CEF9-72B6E582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7675" y="2417763"/>
            <a:ext cx="3292475" cy="10874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感謝・報恩</a:t>
            </a:r>
          </a:p>
        </p:txBody>
      </p:sp>
      <p:sp>
        <p:nvSpPr>
          <p:cNvPr id="10" name="AutoShape 24">
            <a:extLst>
              <a:ext uri="{FF2B5EF4-FFF2-40B4-BE49-F238E27FC236}">
                <a16:creationId xmlns:a16="http://schemas.microsoft.com/office/drawing/2014/main" id="{5D081F95-C09D-6B24-D16C-E7E584903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8" y="3789363"/>
            <a:ext cx="3879850" cy="14938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800" b="1">
                <a:solidFill>
                  <a:srgbClr val="FF0000"/>
                </a:solidFill>
                <a:latin typeface="Tahoma" panose="020B0604030504040204" pitchFamily="34" charset="0"/>
              </a:rPr>
              <a:t>苦楽</a:t>
            </a:r>
            <a:r>
              <a:rPr lang="ja-JP" altLang="en-US" sz="4800" b="1">
                <a:latin typeface="Tahoma" panose="020B0604030504040204" pitchFamily="34" charset="0"/>
              </a:rPr>
              <a:t>ともに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4800" b="1">
                <a:latin typeface="Tahoma" panose="020B0604030504040204" pitchFamily="34" charset="0"/>
              </a:rPr>
              <a:t>思い合わせ</a:t>
            </a:r>
          </a:p>
        </p:txBody>
      </p:sp>
      <p:sp>
        <p:nvSpPr>
          <p:cNvPr id="11" name="AutoShape 23">
            <a:extLst>
              <a:ext uri="{FF2B5EF4-FFF2-40B4-BE49-F238E27FC236}">
                <a16:creationId xmlns:a16="http://schemas.microsoft.com/office/drawing/2014/main" id="{F22083FC-3CF6-23DD-C866-EECD114FD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525" y="4098925"/>
            <a:ext cx="457200" cy="914400"/>
          </a:xfrm>
          <a:prstGeom prst="rightArrow">
            <a:avLst>
              <a:gd name="adj1" fmla="val 55898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2" name="AutoShape 27">
            <a:extLst>
              <a:ext uri="{FF2B5EF4-FFF2-40B4-BE49-F238E27FC236}">
                <a16:creationId xmlns:a16="http://schemas.microsoft.com/office/drawing/2014/main" id="{0E1F4A6A-1888-42C4-8736-6C163DD9E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3789363"/>
            <a:ext cx="3292475" cy="1566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生死</a:t>
            </a:r>
            <a:r>
              <a:rPr lang="ja-JP" altLang="en-U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即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涅槃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仏の境涯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55" grpId="0" animBg="1" autoUpdateAnimBg="0"/>
      <p:bldP spid="10262" grpId="0" animBg="1" autoUpdateAnimBg="0"/>
      <p:bldP spid="10263" grpId="0" animBg="1"/>
      <p:bldP spid="10264" grpId="0" animBg="1" autoUpdateAnimBg="0"/>
      <p:bldP spid="10266" grpId="0" animBg="1"/>
      <p:bldP spid="10267" grpId="0" animBg="1" autoUpdateAnimBg="0"/>
      <p:bldP spid="10" grpId="0" animBg="1" autoUpdateAnimBg="0"/>
      <p:bldP spid="11" grpId="0" animBg="1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3246E8A-7035-80F3-A138-1FCA9B2A0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自受法楽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DBEBF9D3-4048-A531-D95F-CD9B65FD6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1392238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8C2466B6-4E76-96F6-CB64-3A0FD4DB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1316038"/>
            <a:ext cx="4856162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自身</a:t>
            </a:r>
            <a:r>
              <a:rPr lang="ja-JP" altLang="en-US" sz="42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で功徳を</a:t>
            </a:r>
            <a:r>
              <a:rPr lang="ja-JP" altLang="en-US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享受</a:t>
            </a:r>
          </a:p>
          <a:p>
            <a:pPr algn="ctr" eaLnBrk="1" hangingPunct="1">
              <a:defRPr/>
            </a:pPr>
            <a:r>
              <a:rPr lang="ja-JP" altLang="en-US" sz="4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</a:t>
            </a:r>
            <a:r>
              <a:rPr lang="ja-JP" altLang="en-US" sz="4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の人生を</a:t>
            </a:r>
            <a:r>
              <a:rPr lang="ja-JP" altLang="en-US" sz="4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開く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24694DA0-3DF4-340F-F1AB-5784FE85D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89275"/>
            <a:ext cx="828675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悩み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があるからこそ、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成長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できる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の時こそ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唱題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。</a:t>
            </a:r>
            <a:r>
              <a:rPr lang="ja-JP" altLang="en-US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道は必ず開く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485ED8E2-6FE4-B7AB-7021-DEE4D11A6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95400"/>
            <a:ext cx="2519363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ら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法楽</a:t>
            </a:r>
          </a:p>
          <a:p>
            <a:pPr algn="ctr" eaLnBrk="1" hangingPunct="1">
              <a:defRPr/>
            </a:pPr>
            <a:r>
              <a:rPr lang="ja-JP" altLang="en-US" sz="4400" b="1" dirty="0" err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r>
              <a:rPr lang="ja-JP" alt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受</a:t>
            </a:r>
            <a:r>
              <a:rPr lang="ja-JP" altLang="en-US" sz="4400" b="1" dirty="0" err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く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36DFAEE9-10C6-BAEB-44B8-1292108AB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84" y="4959350"/>
            <a:ext cx="7115387" cy="15652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難を乗り越える信心</a:t>
            </a:r>
          </a:p>
          <a:p>
            <a:pPr algn="ctr" eaLnBrk="1" hangingPunct="1">
              <a:defRPr/>
            </a:pPr>
            <a:r>
              <a:rPr lang="ja-JP" alt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煩悩即菩提</a:t>
            </a:r>
            <a:r>
              <a:rPr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、</a:t>
            </a:r>
            <a:r>
              <a:rPr lang="ja-JP" altLang="en-US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九界即仏界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8" grpId="0" build="p" animBg="1" autoUpdateAnimBg="0"/>
      <p:bldP spid="5139" grpId="0" animBg="1" autoUpdateAnimBg="0"/>
      <p:bldP spid="514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612A3C-6C46-55DB-3ABE-4E941C22D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いよいよ強盛の信力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369BBBD0-5B76-EC2C-DADB-20AABD6C9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4046538" cy="9810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強盛の信力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77B0322D-EA40-E221-3A78-27C1F016C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391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広宣流布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の大願に立ち</a:t>
            </a:r>
            <a:endParaRPr lang="ja-JP" alt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“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唱題第一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“で現実に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839B0C0A-28CE-4BAA-8919-74F1A9774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063" y="2628900"/>
            <a:ext cx="6172200" cy="1676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最大の敵は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弱き自身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宿命転換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の時と捉えよ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624A1E70-4C6D-E04B-028E-B12453C10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709863"/>
            <a:ext cx="6858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nimBg="1" autoUpdateAnimBg="0"/>
      <p:bldP spid="1032" grpId="0" animBg="1" autoUpdateAnimBg="0"/>
      <p:bldP spid="1033" grpId="0" animBg="1" autoUpdateAnimBg="0"/>
      <p:bldP spid="1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BFA2758-7ECE-EBFD-A388-32AE28303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B3B80C4-B20A-69CE-E972-F1986331D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254125"/>
            <a:ext cx="8991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で突破できない行き詰まり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など、絶対にないのだ。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力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です、人間のもつ</a:t>
            </a: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最強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のエネルギー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なのです。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8AA0A4B4-DD93-D312-9E5D-15754512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4797425"/>
            <a:ext cx="81534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苦楽</a:t>
            </a:r>
            <a:r>
              <a:rPr lang="ja-JP" altLang="en-US" sz="4800" b="1" dirty="0">
                <a:latin typeface="Tahoma" panose="020B0604030504040204" pitchFamily="34" charset="0"/>
                <a:ea typeface="ＭＳ Ｐゴシック" panose="020B0600070205080204" pitchFamily="50" charset="-128"/>
              </a:rPr>
              <a:t>ともに思い合わせ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ゆるぎない自身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を築け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CCFFCC"/>
      </a:lt1>
      <a:dk2>
        <a:srgbClr val="000000"/>
      </a:dk2>
      <a:lt2>
        <a:srgbClr val="CC66FF"/>
      </a:lt2>
      <a:accent1>
        <a:srgbClr val="6699FF"/>
      </a:accent1>
      <a:accent2>
        <a:srgbClr val="66CCFF"/>
      </a:accent2>
      <a:accent3>
        <a:srgbClr val="E2FF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8485</TotalTime>
  <Words>141</Words>
  <Application>Microsoft Office PowerPoint</Application>
  <PresentationFormat>画面に合わせる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四条金吾殿御返事</vt:lpstr>
      <vt:lpstr>背景と大意</vt:lpstr>
      <vt:lpstr>苦悩と遊楽</vt:lpstr>
      <vt:lpstr>自受法楽</vt:lpstr>
      <vt:lpstr>いよいよ強盛の信力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388</cp:revision>
  <dcterms:created xsi:type="dcterms:W3CDTF">2006-08-27T10:41:00Z</dcterms:created>
  <dcterms:modified xsi:type="dcterms:W3CDTF">2023-08-01T06:57:03Z</dcterms:modified>
</cp:coreProperties>
</file>