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7" r:id="rId5"/>
    <p:sldId id="259" r:id="rId6"/>
    <p:sldId id="260" r:id="rId7"/>
    <p:sldId id="266" r:id="rId8"/>
    <p:sldId id="264" r:id="rId9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F93419"/>
    <a:srgbClr val="CCECFF"/>
    <a:srgbClr val="009900"/>
    <a:srgbClr val="00CC00"/>
    <a:srgbClr val="00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3F74F0-9AC5-4EEB-9415-110260A57C80}" v="273" dt="2023-07-02T06:07:27.6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94" autoAdjust="0"/>
    <p:restoredTop sz="94660"/>
  </p:normalViewPr>
  <p:slideViewPr>
    <p:cSldViewPr>
      <p:cViewPr varScale="1">
        <p:scale>
          <a:sx n="73" d="100"/>
          <a:sy n="73" d="100"/>
        </p:scale>
        <p:origin x="2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C93F74F0-9AC5-4EEB-9415-110260A57C80}"/>
    <pc:docChg chg="addSld modSld sldOrd">
      <pc:chgData name="大石 哲男" userId="0fd18d6aeeef4450" providerId="Windows Live" clId="Web-{C93F74F0-9AC5-4EEB-9415-110260A57C80}" dt="2023-07-02T06:07:27.694" v="260" actId="20577"/>
      <pc:docMkLst>
        <pc:docMk/>
      </pc:docMkLst>
      <pc:sldChg chg="modSp">
        <pc:chgData name="大石 哲男" userId="0fd18d6aeeef4450" providerId="Windows Live" clId="Web-{C93F74F0-9AC5-4EEB-9415-110260A57C80}" dt="2023-07-02T00:34:35.685" v="2" actId="14100"/>
        <pc:sldMkLst>
          <pc:docMk/>
          <pc:sldMk cId="0" sldId="256"/>
        </pc:sldMkLst>
        <pc:spChg chg="mod">
          <ac:chgData name="大石 哲男" userId="0fd18d6aeeef4450" providerId="Windows Live" clId="Web-{C93F74F0-9AC5-4EEB-9415-110260A57C80}" dt="2023-07-02T00:34:35.685" v="2" actId="14100"/>
          <ac:spMkLst>
            <pc:docMk/>
            <pc:sldMk cId="0" sldId="256"/>
            <ac:spMk id="2052" creationId="{73939DC5-5D9A-CAA5-4461-C1585BE0A721}"/>
          </ac:spMkLst>
        </pc:spChg>
      </pc:sldChg>
      <pc:sldChg chg="modSp">
        <pc:chgData name="大石 哲男" userId="0fd18d6aeeef4450" providerId="Windows Live" clId="Web-{C93F74F0-9AC5-4EEB-9415-110260A57C80}" dt="2023-07-02T06:06:39.724" v="258" actId="20577"/>
        <pc:sldMkLst>
          <pc:docMk/>
          <pc:sldMk cId="0" sldId="259"/>
        </pc:sldMkLst>
        <pc:spChg chg="mod">
          <ac:chgData name="大石 哲男" userId="0fd18d6aeeef4450" providerId="Windows Live" clId="Web-{C93F74F0-9AC5-4EEB-9415-110260A57C80}" dt="2023-07-02T06:06:39.724" v="258" actId="20577"/>
          <ac:spMkLst>
            <pc:docMk/>
            <pc:sldMk cId="0" sldId="259"/>
            <ac:spMk id="5139" creationId="{8B419026-25CD-54EB-6BC8-C3A895B23B16}"/>
          </ac:spMkLst>
        </pc:spChg>
      </pc:sldChg>
      <pc:sldChg chg="modSp">
        <pc:chgData name="大石 哲男" userId="0fd18d6aeeef4450" providerId="Windows Live" clId="Web-{C93F74F0-9AC5-4EEB-9415-110260A57C80}" dt="2023-07-02T06:07:27.694" v="260" actId="20577"/>
        <pc:sldMkLst>
          <pc:docMk/>
          <pc:sldMk cId="0" sldId="260"/>
        </pc:sldMkLst>
        <pc:spChg chg="mod">
          <ac:chgData name="大石 哲男" userId="0fd18d6aeeef4450" providerId="Windows Live" clId="Web-{C93F74F0-9AC5-4EEB-9415-110260A57C80}" dt="2023-07-02T06:07:27.694" v="260" actId="20577"/>
          <ac:spMkLst>
            <pc:docMk/>
            <pc:sldMk cId="0" sldId="260"/>
            <ac:spMk id="1032" creationId="{F71FF87F-BCC2-C1F4-AD1A-95239DBF30D5}"/>
          </ac:spMkLst>
        </pc:spChg>
        <pc:spChg chg="mod">
          <ac:chgData name="大石 哲男" userId="0fd18d6aeeef4450" providerId="Windows Live" clId="Web-{C93F74F0-9AC5-4EEB-9415-110260A57C80}" dt="2023-07-02T06:07:20.757" v="259" actId="20577"/>
          <ac:spMkLst>
            <pc:docMk/>
            <pc:sldMk cId="0" sldId="260"/>
            <ac:spMk id="1033" creationId="{078A567A-989F-8DD0-CFBC-A1FAA00AD9F5}"/>
          </ac:spMkLst>
        </pc:spChg>
      </pc:sldChg>
      <pc:sldChg chg="modSp">
        <pc:chgData name="大石 哲男" userId="0fd18d6aeeef4450" providerId="Windows Live" clId="Web-{C93F74F0-9AC5-4EEB-9415-110260A57C80}" dt="2023-07-02T06:02:49.295" v="256" actId="1076"/>
        <pc:sldMkLst>
          <pc:docMk/>
          <pc:sldMk cId="0" sldId="264"/>
        </pc:sldMkLst>
        <pc:spChg chg="mod">
          <ac:chgData name="大石 哲男" userId="0fd18d6aeeef4450" providerId="Windows Live" clId="Web-{C93F74F0-9AC5-4EEB-9415-110260A57C80}" dt="2023-07-02T05:57:27.318" v="217" actId="20577"/>
          <ac:spMkLst>
            <pc:docMk/>
            <pc:sldMk cId="0" sldId="264"/>
            <ac:spMk id="11267" creationId="{2DAC817D-4927-3738-569A-3C87EA193794}"/>
          </ac:spMkLst>
        </pc:spChg>
        <pc:spChg chg="mod">
          <ac:chgData name="大石 哲男" userId="0fd18d6aeeef4450" providerId="Windows Live" clId="Web-{C93F74F0-9AC5-4EEB-9415-110260A57C80}" dt="2023-07-02T06:02:49.295" v="256" actId="1076"/>
          <ac:spMkLst>
            <pc:docMk/>
            <pc:sldMk cId="0" sldId="264"/>
            <ac:spMk id="11268" creationId="{5F5322CB-262C-0BC6-99AD-BC13C614EB96}"/>
          </ac:spMkLst>
        </pc:spChg>
      </pc:sldChg>
      <pc:sldChg chg="addSp delSp modSp new ord addAnim delAnim modAnim">
        <pc:chgData name="大石 哲男" userId="0fd18d6aeeef4450" providerId="Windows Live" clId="Web-{C93F74F0-9AC5-4EEB-9415-110260A57C80}" dt="2023-07-02T02:09:10.101" v="157"/>
        <pc:sldMkLst>
          <pc:docMk/>
          <pc:sldMk cId="2468227765" sldId="267"/>
        </pc:sldMkLst>
        <pc:spChg chg="del mod">
          <ac:chgData name="大石 哲男" userId="0fd18d6aeeef4450" providerId="Windows Live" clId="Web-{C93F74F0-9AC5-4EEB-9415-110260A57C80}" dt="2023-07-02T00:45:58.857" v="9"/>
          <ac:spMkLst>
            <pc:docMk/>
            <pc:sldMk cId="2468227765" sldId="267"/>
            <ac:spMk id="2" creationId="{1B20B4C9-14D5-70D7-E0D7-C93282EB3230}"/>
          </ac:spMkLst>
        </pc:spChg>
        <pc:spChg chg="add mod">
          <ac:chgData name="大石 哲男" userId="0fd18d6aeeef4450" providerId="Windows Live" clId="Web-{C93F74F0-9AC5-4EEB-9415-110260A57C80}" dt="2023-07-02T01:46:55.164" v="66" actId="1076"/>
          <ac:spMkLst>
            <pc:docMk/>
            <pc:sldMk cId="2468227765" sldId="267"/>
            <ac:spMk id="2" creationId="{BB0CD924-9A7E-F679-24E9-E14F6DA491E1}"/>
          </ac:spMkLst>
        </pc:spChg>
        <pc:spChg chg="add mod">
          <ac:chgData name="大石 哲男" userId="0fd18d6aeeef4450" providerId="Windows Live" clId="Web-{C93F74F0-9AC5-4EEB-9415-110260A57C80}" dt="2023-07-02T00:46:47.343" v="20" actId="20577"/>
          <ac:spMkLst>
            <pc:docMk/>
            <pc:sldMk cId="2468227765" sldId="267"/>
            <ac:spMk id="4" creationId="{6515E77A-5B92-2BC6-5804-B43DE7AD51C5}"/>
          </ac:spMkLst>
        </pc:spChg>
        <pc:spChg chg="add mod">
          <ac:chgData name="大石 哲男" userId="0fd18d6aeeef4450" providerId="Windows Live" clId="Web-{C93F74F0-9AC5-4EEB-9415-110260A57C80}" dt="2023-07-02T02:00:41.322" v="113" actId="1076"/>
          <ac:spMkLst>
            <pc:docMk/>
            <pc:sldMk cId="2468227765" sldId="267"/>
            <ac:spMk id="6" creationId="{A4BF75EF-3F6A-39B7-FBFC-41842B94E137}"/>
          </ac:spMkLst>
        </pc:spChg>
        <pc:spChg chg="add del mod">
          <ac:chgData name="大石 哲男" userId="0fd18d6aeeef4450" providerId="Windows Live" clId="Web-{C93F74F0-9AC5-4EEB-9415-110260A57C80}" dt="2023-07-02T00:46:09.295" v="10"/>
          <ac:spMkLst>
            <pc:docMk/>
            <pc:sldMk cId="2468227765" sldId="267"/>
            <ac:spMk id="6" creationId="{E1B8C4DB-AAA9-F1EE-B9CD-7FF8242DC37D}"/>
          </ac:spMkLst>
        </pc:spChg>
        <pc:spChg chg="add mod">
          <ac:chgData name="大石 哲男" userId="0fd18d6aeeef4450" providerId="Windows Live" clId="Web-{C93F74F0-9AC5-4EEB-9415-110260A57C80}" dt="2023-07-02T00:50:05.488" v="37" actId="1076"/>
          <ac:spMkLst>
            <pc:docMk/>
            <pc:sldMk cId="2468227765" sldId="267"/>
            <ac:spMk id="8" creationId="{FF395459-6436-D2A0-1C95-518F45064F4F}"/>
          </ac:spMkLst>
        </pc:spChg>
        <pc:spChg chg="add mod">
          <ac:chgData name="大石 哲男" userId="0fd18d6aeeef4450" providerId="Windows Live" clId="Web-{C93F74F0-9AC5-4EEB-9415-110260A57C80}" dt="2023-07-02T02:00:49.557" v="114" actId="1076"/>
          <ac:spMkLst>
            <pc:docMk/>
            <pc:sldMk cId="2468227765" sldId="267"/>
            <ac:spMk id="9" creationId="{F753D77B-AF37-E458-1E69-07F1EFB5CEE8}"/>
          </ac:spMkLst>
        </pc:spChg>
        <pc:spChg chg="add mod">
          <ac:chgData name="大石 哲男" userId="0fd18d6aeeef4450" providerId="Windows Live" clId="Web-{C93F74F0-9AC5-4EEB-9415-110260A57C80}" dt="2023-07-02T01:54:16.975" v="99" actId="1076"/>
          <ac:spMkLst>
            <pc:docMk/>
            <pc:sldMk cId="2468227765" sldId="267"/>
            <ac:spMk id="10" creationId="{4B041CF9-4AC0-87B6-528A-769DF4227E0F}"/>
          </ac:spMkLst>
        </pc:spChg>
        <pc:spChg chg="add mod">
          <ac:chgData name="大石 哲男" userId="0fd18d6aeeef4450" providerId="Windows Live" clId="Web-{C93F74F0-9AC5-4EEB-9415-110260A57C80}" dt="2023-07-02T01:53:53.021" v="94" actId="1076"/>
          <ac:spMkLst>
            <pc:docMk/>
            <pc:sldMk cId="2468227765" sldId="267"/>
            <ac:spMk id="12" creationId="{D71E42D8-2178-17AC-7195-656D1466541F}"/>
          </ac:spMkLst>
        </pc:spChg>
        <pc:spChg chg="add mod">
          <ac:chgData name="大石 哲男" userId="0fd18d6aeeef4450" providerId="Windows Live" clId="Web-{C93F74F0-9AC5-4EEB-9415-110260A57C80}" dt="2023-07-02T01:59:43.102" v="109" actId="20577"/>
          <ac:spMkLst>
            <pc:docMk/>
            <pc:sldMk cId="2468227765" sldId="267"/>
            <ac:spMk id="13" creationId="{9C15191C-95F6-A7CB-AA2D-E11F430B2D1F}"/>
          </ac:spMkLst>
        </pc:spChg>
        <pc:spChg chg="add mod">
          <ac:chgData name="大石 哲男" userId="0fd18d6aeeef4450" providerId="Windows Live" clId="Web-{C93F74F0-9AC5-4EEB-9415-110260A57C80}" dt="2023-07-02T02:06:30.847" v="147" actId="1076"/>
          <ac:spMkLst>
            <pc:docMk/>
            <pc:sldMk cId="2468227765" sldId="267"/>
            <ac:spMk id="14" creationId="{D0C1502C-D9E4-6D1D-AA8E-416663AF10D2}"/>
          </ac:spMkLst>
        </pc:spChg>
        <pc:grpChg chg="add">
          <ac:chgData name="大石 哲男" userId="0fd18d6aeeef4450" providerId="Windows Live" clId="Web-{C93F74F0-9AC5-4EEB-9415-110260A57C80}" dt="2023-07-02T01:48:56.073" v="67"/>
          <ac:grpSpMkLst>
            <pc:docMk/>
            <pc:sldMk cId="2468227765" sldId="267"/>
            <ac:grpSpMk id="3" creationId="{367C5498-1E10-50C6-4253-A9126D9AB8CE}"/>
          </ac:grpSpMkLst>
        </pc:grpChg>
      </pc:sldChg>
    </pc:docChg>
  </pc:docChgLst>
  <pc:docChgLst>
    <pc:chgData clId="Web-{C93F74F0-9AC5-4EEB-9415-110260A57C80}"/>
    <pc:docChg chg="modSld">
      <pc:chgData name="" userId="" providerId="" clId="Web-{C93F74F0-9AC5-4EEB-9415-110260A57C80}" dt="2023-07-02T00:34:25.950" v="3" actId="20577"/>
      <pc:docMkLst>
        <pc:docMk/>
      </pc:docMkLst>
      <pc:sldChg chg="modSp">
        <pc:chgData name="" userId="" providerId="" clId="Web-{C93F74F0-9AC5-4EEB-9415-110260A57C80}" dt="2023-07-02T00:34:25.950" v="3" actId="20577"/>
        <pc:sldMkLst>
          <pc:docMk/>
          <pc:sldMk cId="0" sldId="256"/>
        </pc:sldMkLst>
        <pc:spChg chg="mod">
          <ac:chgData name="" userId="" providerId="" clId="Web-{C93F74F0-9AC5-4EEB-9415-110260A57C80}" dt="2023-07-02T00:34:25.950" v="3" actId="20577"/>
          <ac:spMkLst>
            <pc:docMk/>
            <pc:sldMk cId="0" sldId="256"/>
            <ac:spMk id="2052" creationId="{73939DC5-5D9A-CAA5-4461-C1585BE0A72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7290A42A-9FEC-1295-9069-4B8C777CAACA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8F989721-01D0-A8D3-C8D9-5B2A9810B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00FB3B66-6C67-4602-FB38-8B9FA03DDFB9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33DB85C-3AD5-6D6C-DCF5-41DC9A87358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7820A66D-6208-822C-A149-E5C3C353BD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323FEBC3-2F12-5574-8FAB-459641B519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3A54C-BF0E-446C-8DDA-14E18EC9F0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8102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87D156-BF25-C19B-EE3E-6C20760786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0E11C65-F6B6-8079-3CA3-9CA1062B0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E773DA1-CD16-7FF7-D773-508B83EA73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D3BFC-358A-433D-B51E-33ECC71F57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8238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DD04CF-3592-3096-5315-339980F55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2038207-783D-02CD-7D1B-A7F207FE1A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7C38264-9184-4D31-E02F-8B30BD1E14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E27ECF-5823-47F9-A629-7B19BAF9B9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746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FE63E3-17FB-574C-67C5-D589539E24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16DC946-B7C9-728E-AD45-8ED5D09A2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AEBA474-1BC9-8122-E438-D5DBA9532E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7C9D-3715-4E2F-9E14-A4C97961ED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60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45E58B7-9653-5574-C0C9-0517BBE086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D4118F5-DCC3-929B-7C8E-2ECE024D98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4309F14-183F-1C3E-C049-D57AC8693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82F39-0961-4A6A-95F9-D8789825F4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038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0C5816-3284-6BF1-7F76-BD12CEE88A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F53731A-3222-50E6-EDCF-7FECFC6F6D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D71A252-7D7B-F04B-2546-A1F1F55A17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D48C8D-ED19-4D9A-B8B9-ABA6C3FA9B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214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8B16EC-360D-BDE2-04FF-F536588362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19C07D-90DA-CC9E-3A34-DD822CBB6F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FA38354-759D-9085-9971-A834ADEAA5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5C1AE6-4013-4888-9FE4-54F9B6470E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896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10784CB-6D0E-D161-E3CB-46CE225CA8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DB5D99D-B4D3-7D53-B348-AE4579BB43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A3335169-B059-1295-CEA5-4AB7F297CB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CD47F4-0522-43E2-A376-CA2CA94C35F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0833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11E1310B-353F-238F-5EE6-88D10B90D5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324238F4-3385-5C17-F4E8-47929DC950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104821B-5CC3-3C5A-158B-696C290947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DADC3-069A-46B2-90BA-B214E4457F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2740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E1D6114-7E42-4CA6-FFE6-ECDF3D3D95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C67740C-2AA5-2516-FFC2-705681A30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8E3FE79-FEE9-B8E1-1485-96088A4677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9B73C2-B9E7-48D0-97F9-392DB4FF93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191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B4B1671-C148-9497-2B51-3EC6722E2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A1ED436-EAF0-5D03-3BB4-A03FC06C67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96E4C73-DEA6-0E60-76FC-0A896E85A7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6D560F-0222-4996-963A-6F28074280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198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61A301B-97E1-F989-3C97-1F49AB6C2188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1048AB10-DCB9-F176-CA8C-7B55F2B112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901FC5CA-077C-9C26-308E-654454B68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91B2B31F-BCEE-C159-7A48-92C1843BD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0F011561-A179-35B8-46BA-C5E703F897B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4405C83-5F5A-2FA0-3ED6-E09EFDA85C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35F47A40-BFDA-4569-F884-C3B6586A3F7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EA276FC5-23CA-4AB8-9A9C-8913024F6199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693AD422-9C3D-1376-4315-07CEE66BA9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>
            <a:extLst>
              <a:ext uri="{FF2B5EF4-FFF2-40B4-BE49-F238E27FC236}">
                <a16:creationId xmlns:a16="http://schemas.microsoft.com/office/drawing/2014/main" id="{B3D1E8CB-CF52-541F-0638-6E1E27993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8B7C64B-757E-5639-CDCA-E8C2A33DFB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檀越某御返事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0F7004-213E-E778-1C79-DDAFB828D9F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73939DC5-5D9A-CAA5-4461-C1585BE0A7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06525"/>
            <a:ext cx="345424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7月度座談会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4F683F9-8961-AFF1-7A10-74FEC3EA33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44958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310DFF5-7FA3-58B7-9A4D-C7E3D4DBE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8686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弘安元年　５７歳　　在・身延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　鎌倉の門下宛（不明）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大聖人の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流罪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が企てられる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難に会う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ことが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境涯を開く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と教示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現実社会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実践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が仏法となる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現実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を離れて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515E77A-5B92-2BC6-5804-B43DE7AD5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04800"/>
            <a:ext cx="71437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さておわするこそ</a:t>
            </a:r>
          </a:p>
        </p:txBody>
      </p:sp>
      <p:sp>
        <p:nvSpPr>
          <p:cNvPr id="10" name="AutoShape 23">
            <a:extLst>
              <a:ext uri="{FF2B5EF4-FFF2-40B4-BE49-F238E27FC236}">
                <a16:creationId xmlns:a16="http://schemas.microsoft.com/office/drawing/2014/main" id="{4B041CF9-4AC0-87B6-528A-769DF4227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872" y="1605951"/>
            <a:ext cx="533400" cy="763439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2" name="AutoShape 17">
            <a:extLst>
              <a:ext uri="{FF2B5EF4-FFF2-40B4-BE49-F238E27FC236}">
                <a16:creationId xmlns:a16="http://schemas.microsoft.com/office/drawing/2014/main" id="{D71E42D8-2178-17AC-7195-656D14665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2450" y="1281023"/>
            <a:ext cx="4019909" cy="1534064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そのように、</a:t>
            </a:r>
            <a:endParaRPr lang="ja-JP" altLang="en-US" sz="42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  <a:p>
            <a:pPr algn="ctr">
              <a:defRPr/>
            </a:pPr>
            <a:r>
              <a:rPr lang="ja-JP" altLang="en-US" sz="42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居られること</a:t>
            </a:r>
            <a:endParaRPr lang="ja-JP" altLang="en-US" sz="4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</p:txBody>
      </p:sp>
      <p:sp>
        <p:nvSpPr>
          <p:cNvPr id="14" name="AutoShape 22">
            <a:extLst>
              <a:ext uri="{FF2B5EF4-FFF2-40B4-BE49-F238E27FC236}">
                <a16:creationId xmlns:a16="http://schemas.microsoft.com/office/drawing/2014/main" id="{D0C1502C-D9E4-6D1D-AA8E-416663AF1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408" y="4960189"/>
            <a:ext cx="8090139" cy="151968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現実社会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で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信心根本</a:t>
            </a:r>
            <a:r>
              <a:rPr lang="ja-JP" altLang="en-US" sz="4400"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生きる</a:t>
            </a:r>
          </a:p>
          <a:p>
            <a:pPr algn="ctr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そ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のまま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妙法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の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修行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となる</a:t>
            </a:r>
            <a:endParaRPr lang="ja-JP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367C5498-1E10-50C6-4253-A9126D9AB8CE}"/>
              </a:ext>
            </a:extLst>
          </p:cNvPr>
          <p:cNvGrpSpPr/>
          <p:nvPr/>
        </p:nvGrpSpPr>
        <p:grpSpPr>
          <a:xfrm>
            <a:off x="740434" y="1418321"/>
            <a:ext cx="2687129" cy="1123597"/>
            <a:chOff x="740434" y="1418321"/>
            <a:chExt cx="2687129" cy="1123597"/>
          </a:xfrm>
        </p:grpSpPr>
        <p:sp>
          <p:nvSpPr>
            <p:cNvPr id="8" name="AutoShape 19">
              <a:extLst>
                <a:ext uri="{FF2B5EF4-FFF2-40B4-BE49-F238E27FC236}">
                  <a16:creationId xmlns:a16="http://schemas.microsoft.com/office/drawing/2014/main" id="{FF395459-6436-D2A0-1C95-518F45064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434" y="1453551"/>
              <a:ext cx="2687129" cy="1088367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B2B2B2"/>
              </a:outerShdw>
            </a:effectLst>
          </p:spPr>
          <p:txBody>
            <a:bodyPr wrap="none" lIns="91440" tIns="45720" rIns="91440" bIns="45720" anchor="b"/>
            <a:lstStyle/>
            <a:p>
              <a:pPr algn="ctr" eaLnBrk="1" hangingPunct="1">
                <a:defRPr/>
              </a:pPr>
              <a:r>
                <a:rPr lang="ja-JP" altLang="en-US" sz="4800"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/>
                  <a:ea typeface="ＭＳ Ｐゴシック"/>
                  <a:cs typeface="Times New Roman"/>
                </a:rPr>
                <a:t>御座する</a:t>
              </a:r>
              <a:endParaRPr lang="ja-JP" altLang="en-US" sz="480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BB0CD924-9A7E-F679-24E9-E14F6DA491E1}"/>
                </a:ext>
              </a:extLst>
            </p:cNvPr>
            <p:cNvSpPr txBox="1"/>
            <p:nvPr/>
          </p:nvSpPr>
          <p:spPr>
            <a:xfrm>
              <a:off x="923172" y="1418321"/>
              <a:ext cx="1255867" cy="46166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ja-JP" altLang="en-US" b="1">
                  <a:latin typeface="Times New Roman"/>
                  <a:ea typeface="ＭＳ Ｐゴシック"/>
                  <a:cs typeface="Times New Roman"/>
                </a:rPr>
                <a:t>お　　わ</a:t>
              </a:r>
              <a:endParaRPr lang="ja-JP" altLang="en-US" b="1"/>
            </a:p>
          </p:txBody>
        </p:sp>
      </p:grpSp>
      <p:sp>
        <p:nvSpPr>
          <p:cNvPr id="6" name="AutoShape 17">
            <a:extLst>
              <a:ext uri="{FF2B5EF4-FFF2-40B4-BE49-F238E27FC236}">
                <a16:creationId xmlns:a16="http://schemas.microsoft.com/office/drawing/2014/main" id="{A4BF75EF-3F6A-39B7-FBFC-41842B94E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774" y="3029309"/>
            <a:ext cx="3574212" cy="1548442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法華経を</a:t>
            </a:r>
            <a:endParaRPr lang="ja-JP" altLang="en-US" sz="4200" b="1" dirty="0"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  <a:p>
            <a:pPr algn="ctr">
              <a:defRPr/>
            </a:pPr>
            <a:r>
              <a:rPr lang="ja-JP" altLang="en-US" sz="42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十二時に行ず</a:t>
            </a:r>
            <a:endParaRPr lang="ja-JP" altLang="en-US" sz="42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</p:txBody>
      </p:sp>
      <p:sp>
        <p:nvSpPr>
          <p:cNvPr id="9" name="AutoShape 23">
            <a:extLst>
              <a:ext uri="{FF2B5EF4-FFF2-40B4-BE49-F238E27FC236}">
                <a16:creationId xmlns:a16="http://schemas.microsoft.com/office/drawing/2014/main" id="{F753D77B-AF37-E458-1E69-07F1EFB5C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7329" y="3411748"/>
            <a:ext cx="533400" cy="763438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3" name="AutoShape 17">
            <a:extLst>
              <a:ext uri="{FF2B5EF4-FFF2-40B4-BE49-F238E27FC236}">
                <a16:creationId xmlns:a16="http://schemas.microsoft.com/office/drawing/2014/main" id="{9C15191C-95F6-A7CB-AA2D-E11F430B2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495" y="3052313"/>
            <a:ext cx="3789872" cy="1534064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法華経を</a:t>
            </a:r>
            <a:endParaRPr lang="ja-JP"/>
          </a:p>
          <a:p>
            <a:pPr algn="ctr">
              <a:defRPr/>
            </a:pPr>
            <a:r>
              <a:rPr lang="ja-JP" alt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昼夜に修業</a:t>
            </a:r>
            <a:endParaRPr lang="ja-JP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22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D4116D9-9E4C-861B-B5C0-1930AE466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御みやづかい</a:t>
            </a:r>
          </a:p>
        </p:txBody>
      </p:sp>
      <p:sp>
        <p:nvSpPr>
          <p:cNvPr id="5136" name="AutoShape 16">
            <a:extLst>
              <a:ext uri="{FF2B5EF4-FFF2-40B4-BE49-F238E27FC236}">
                <a16:creationId xmlns:a16="http://schemas.microsoft.com/office/drawing/2014/main" id="{FD780192-BCBB-2E01-380F-BAA1A11B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8768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137" name="AutoShape 17">
            <a:extLst>
              <a:ext uri="{FF2B5EF4-FFF2-40B4-BE49-F238E27FC236}">
                <a16:creationId xmlns:a16="http://schemas.microsoft.com/office/drawing/2014/main" id="{1AFB88E9-6F58-AFBF-3CE6-6D7B886085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295400"/>
            <a:ext cx="39624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職場での勝利が</a:t>
            </a:r>
          </a:p>
          <a:p>
            <a:pPr algn="ctr" eaLnBrk="1" hangingPunct="1">
              <a:defRPr/>
            </a:pPr>
            <a:r>
              <a:rPr lang="ja-JP" alt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境涯革命の修行</a:t>
            </a:r>
          </a:p>
        </p:txBody>
      </p:sp>
      <p:sp>
        <p:nvSpPr>
          <p:cNvPr id="5139" name="AutoShape 19">
            <a:extLst>
              <a:ext uri="{FF2B5EF4-FFF2-40B4-BE49-F238E27FC236}">
                <a16:creationId xmlns:a16="http://schemas.microsoft.com/office/drawing/2014/main" id="{8B419026-25CD-54EB-6BC8-C3A895B23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95400"/>
            <a:ext cx="32766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宮仕えを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法華経と思え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50" charset="-128"/>
            </a:endParaRPr>
          </a:p>
        </p:txBody>
      </p:sp>
      <p:sp>
        <p:nvSpPr>
          <p:cNvPr id="5142" name="AutoShape 22">
            <a:extLst>
              <a:ext uri="{FF2B5EF4-FFF2-40B4-BE49-F238E27FC236}">
                <a16:creationId xmlns:a16="http://schemas.microsoft.com/office/drawing/2014/main" id="{2402677D-3F5B-539C-6353-B914B1398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048000"/>
            <a:ext cx="75438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信心根本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の行動は全てが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境涯革命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の仏道修行となる</a:t>
            </a:r>
          </a:p>
        </p:txBody>
      </p:sp>
      <p:sp>
        <p:nvSpPr>
          <p:cNvPr id="5143" name="AutoShape 23">
            <a:extLst>
              <a:ext uri="{FF2B5EF4-FFF2-40B4-BE49-F238E27FC236}">
                <a16:creationId xmlns:a16="http://schemas.microsoft.com/office/drawing/2014/main" id="{E70E562E-9B71-C2CD-EABF-D0E110A24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4478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5144" name="AutoShape 24">
            <a:extLst>
              <a:ext uri="{FF2B5EF4-FFF2-40B4-BE49-F238E27FC236}">
                <a16:creationId xmlns:a16="http://schemas.microsoft.com/office/drawing/2014/main" id="{246275F7-5055-C4B2-2F0A-FBCBA9ABD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800600"/>
            <a:ext cx="34290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職場で勝利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社会で勝利</a:t>
            </a:r>
          </a:p>
        </p:txBody>
      </p:sp>
      <p:sp>
        <p:nvSpPr>
          <p:cNvPr id="5145" name="AutoShape 25">
            <a:extLst>
              <a:ext uri="{FF2B5EF4-FFF2-40B4-BE49-F238E27FC236}">
                <a16:creationId xmlns:a16="http://schemas.microsoft.com/office/drawing/2014/main" id="{EAB334C9-CBE1-4701-E52A-C29363825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724400"/>
            <a:ext cx="4114800" cy="1676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仏法正義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の証明</a:t>
            </a:r>
          </a:p>
          <a:p>
            <a:pPr algn="ctr" eaLnBrk="1" hangingPunct="1"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我が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境涯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を拓け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6" grpId="0" animBg="1"/>
      <p:bldP spid="5137" grpId="0" animBg="1" autoUpdateAnimBg="0"/>
      <p:bldP spid="5139" grpId="0" animBg="1" autoUpdateAnimBg="0"/>
      <p:bldP spid="5142" grpId="0" animBg="1" autoUpdateAnimBg="0"/>
      <p:bldP spid="5143" grpId="0" animBg="1"/>
      <p:bldP spid="5144" grpId="0" animBg="1" autoUpdateAnimBg="0"/>
      <p:bldP spid="5145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1B3C21-F50E-EA4D-7DE6-17DFC42EC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28600"/>
            <a:ext cx="72390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一切世間の治世産業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7837CF68-5136-84EB-4B87-E5389BE7E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077200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天台の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法華玄義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の文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　⇒　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仏法即社会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・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信心即生活</a:t>
            </a:r>
          </a:p>
        </p:txBody>
      </p:sp>
      <p:sp>
        <p:nvSpPr>
          <p:cNvPr id="1032" name="AutoShape 8">
            <a:extLst>
              <a:ext uri="{FF2B5EF4-FFF2-40B4-BE49-F238E27FC236}">
                <a16:creationId xmlns:a16="http://schemas.microsoft.com/office/drawing/2014/main" id="{F71FF87F-BCC2-C1F4-AD1A-95239DBF3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00600"/>
            <a:ext cx="22860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仏法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即社会</a:t>
            </a:r>
          </a:p>
        </p:txBody>
      </p:sp>
      <p:sp>
        <p:nvSpPr>
          <p:cNvPr id="1033" name="AutoShape 9">
            <a:extLst>
              <a:ext uri="{FF2B5EF4-FFF2-40B4-BE49-F238E27FC236}">
                <a16:creationId xmlns:a16="http://schemas.microsoft.com/office/drawing/2014/main" id="{078A567A-989F-8DD0-CFBC-A1FAA00AD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895600"/>
            <a:ext cx="2286000" cy="16002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信心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即生活</a:t>
            </a:r>
          </a:p>
        </p:txBody>
      </p:sp>
      <p:sp>
        <p:nvSpPr>
          <p:cNvPr id="1034" name="AutoShape 10">
            <a:extLst>
              <a:ext uri="{FF2B5EF4-FFF2-40B4-BE49-F238E27FC236}">
                <a16:creationId xmlns:a16="http://schemas.microsoft.com/office/drawing/2014/main" id="{4E1AC8C5-EF58-D8DB-D681-337277B71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048000"/>
            <a:ext cx="533400" cy="1295400"/>
          </a:xfrm>
          <a:prstGeom prst="rightArrow">
            <a:avLst>
              <a:gd name="adj1" fmla="val 47796"/>
              <a:gd name="adj2" fmla="val 517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7" name="AutoShape 13">
            <a:extLst>
              <a:ext uri="{FF2B5EF4-FFF2-40B4-BE49-F238E27FC236}">
                <a16:creationId xmlns:a16="http://schemas.microsoft.com/office/drawing/2014/main" id="{D1D201C7-0D4C-882F-CA3A-07FC410D2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895600"/>
            <a:ext cx="52578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現実生活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を離れて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仏法勝利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はない</a:t>
            </a:r>
          </a:p>
        </p:txBody>
      </p:sp>
      <p:sp>
        <p:nvSpPr>
          <p:cNvPr id="1038" name="AutoShape 14">
            <a:extLst>
              <a:ext uri="{FF2B5EF4-FFF2-40B4-BE49-F238E27FC236}">
                <a16:creationId xmlns:a16="http://schemas.microsoft.com/office/drawing/2014/main" id="{D5924699-D9E4-96B2-7BA8-C4F80B8F4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953000"/>
            <a:ext cx="533400" cy="1295400"/>
          </a:xfrm>
          <a:prstGeom prst="rightArrow">
            <a:avLst>
              <a:gd name="adj1" fmla="val 47796"/>
              <a:gd name="adj2" fmla="val 517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9" name="AutoShape 15">
            <a:extLst>
              <a:ext uri="{FF2B5EF4-FFF2-40B4-BE49-F238E27FC236}">
                <a16:creationId xmlns:a16="http://schemas.microsoft.com/office/drawing/2014/main" id="{4171BFB9-76B2-50A1-5750-F5C7DFEB2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00600"/>
            <a:ext cx="5257800" cy="15240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社会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の営みは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妙法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離れたものではない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3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03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0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10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0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nimBg="1" autoUpdateAnimBg="0"/>
      <p:bldP spid="1032" grpId="0" animBg="1" autoUpdateAnimBg="0"/>
      <p:bldP spid="1033" grpId="0" animBg="1" autoUpdateAnimBg="0"/>
      <p:bldP spid="1034" grpId="0" animBg="1"/>
      <p:bldP spid="1037" grpId="0" build="p" animBg="1" autoUpdateAnimBg="0"/>
      <p:bldP spid="1038" grpId="0" animBg="1"/>
      <p:bldP spid="1039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97899-0045-77FC-F4D6-3AB9816E2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0350"/>
            <a:ext cx="7772400" cy="874713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dirty="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在家と出家</a:t>
            </a:r>
            <a:endParaRPr lang="ja-JP" altLang="en-US" sz="5400" dirty="0"/>
          </a:p>
        </p:txBody>
      </p:sp>
      <p:sp>
        <p:nvSpPr>
          <p:cNvPr id="4" name="AutoShape 9">
            <a:extLst>
              <a:ext uri="{FF2B5EF4-FFF2-40B4-BE49-F238E27FC236}">
                <a16:creationId xmlns:a16="http://schemas.microsoft.com/office/drawing/2014/main" id="{F680DCBD-AD35-FD99-5274-838552840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1382713"/>
            <a:ext cx="1511300" cy="14700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出家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僧侶</a:t>
            </a:r>
          </a:p>
        </p:txBody>
      </p:sp>
      <p:sp>
        <p:nvSpPr>
          <p:cNvPr id="5" name="AutoShape 9">
            <a:extLst>
              <a:ext uri="{FF2B5EF4-FFF2-40B4-BE49-F238E27FC236}">
                <a16:creationId xmlns:a16="http://schemas.microsoft.com/office/drawing/2014/main" id="{606A4A99-9868-D669-9602-AA86B1F53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8" y="3100388"/>
            <a:ext cx="1512887" cy="148113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在家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大衆</a:t>
            </a:r>
          </a:p>
        </p:txBody>
      </p:sp>
      <p:sp>
        <p:nvSpPr>
          <p:cNvPr id="6" name="AutoShape 10">
            <a:extLst>
              <a:ext uri="{FF2B5EF4-FFF2-40B4-BE49-F238E27FC236}">
                <a16:creationId xmlns:a16="http://schemas.microsoft.com/office/drawing/2014/main" id="{8BCF4DEA-04CF-F2C0-74F9-4AE9D8B57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3176588"/>
            <a:ext cx="533400" cy="1295400"/>
          </a:xfrm>
          <a:prstGeom prst="rightArrow">
            <a:avLst>
              <a:gd name="adj1" fmla="val 47796"/>
              <a:gd name="adj2" fmla="val 517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7" name="AutoShape 10">
            <a:extLst>
              <a:ext uri="{FF2B5EF4-FFF2-40B4-BE49-F238E27FC236}">
                <a16:creationId xmlns:a16="http://schemas.microsoft.com/office/drawing/2014/main" id="{E03B9B18-F40D-A292-93B6-BCB4AFF4D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1382713"/>
            <a:ext cx="533400" cy="1295400"/>
          </a:xfrm>
          <a:prstGeom prst="rightArrow">
            <a:avLst>
              <a:gd name="adj1" fmla="val 47796"/>
              <a:gd name="adj2" fmla="val 517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8" name="AutoShape 9">
            <a:extLst>
              <a:ext uri="{FF2B5EF4-FFF2-40B4-BE49-F238E27FC236}">
                <a16:creationId xmlns:a16="http://schemas.microsoft.com/office/drawing/2014/main" id="{C26D3465-5F65-20E8-093F-B1938090E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9275" y="1268413"/>
            <a:ext cx="5368925" cy="158432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俗世間を離れて</a:t>
            </a:r>
            <a:r>
              <a:rPr lang="ja-JP" altLang="en-US" sz="4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出家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悟りを目指して修行</a:t>
            </a:r>
          </a:p>
        </p:txBody>
      </p:sp>
      <p:sp>
        <p:nvSpPr>
          <p:cNvPr id="9" name="AutoShape 9">
            <a:extLst>
              <a:ext uri="{FF2B5EF4-FFF2-40B4-BE49-F238E27FC236}">
                <a16:creationId xmlns:a16="http://schemas.microsoft.com/office/drawing/2014/main" id="{2D6507D0-0E47-F20A-B2DA-3B89A637D2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3068638"/>
            <a:ext cx="5370512" cy="15128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現実生活</a:t>
            </a:r>
            <a:r>
              <a:rPr lang="ja-JP" altLang="en-US" sz="4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で闘い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仏法即社会</a:t>
            </a:r>
            <a:r>
              <a:rPr lang="ja-JP" altLang="en-US" sz="4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を実践</a:t>
            </a:r>
          </a:p>
        </p:txBody>
      </p:sp>
      <p:sp>
        <p:nvSpPr>
          <p:cNvPr id="10" name="AutoShape 9">
            <a:extLst>
              <a:ext uri="{FF2B5EF4-FFF2-40B4-BE49-F238E27FC236}">
                <a16:creationId xmlns:a16="http://schemas.microsoft.com/office/drawing/2014/main" id="{E005E3EF-29A3-AA30-28AA-701F36AD4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4941888"/>
            <a:ext cx="8032750" cy="15113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現実</a:t>
            </a:r>
            <a:r>
              <a:rPr lang="ja-JP" altLang="en-US" sz="44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を離れて仏法は存在しない</a:t>
            </a:r>
          </a:p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ja-JP" alt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我ら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民衆</a:t>
            </a:r>
            <a:r>
              <a:rPr lang="ja-JP" altLang="en-US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こそ仏法の</a:t>
            </a:r>
            <a:r>
              <a:rPr lang="ja-JP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panose="020B0600070205080204" pitchFamily="50" charset="-128"/>
              </a:rPr>
              <a:t>主役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 autoUpdateAnimBg="0"/>
      <p:bldP spid="6" grpId="0" animBg="1"/>
      <p:bldP spid="7" grpId="0" animBg="1"/>
      <p:bldP spid="8" grpId="0" animBg="1" autoUpdateAnimBg="0"/>
      <p:bldP spid="9" grpId="0" animBg="1" autoUpdateAnimBg="0"/>
      <p:bldP spid="10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218F6AF-6F7C-8F91-6FD6-096B48C6F3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DAC817D-4927-3738-569A-3C87EA1937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仏法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即社会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即職場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即地域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　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即家庭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」となる。「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即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/>
              </a:rPr>
              <a:t>」とは信心の一念　</a:t>
            </a:r>
            <a:endParaRPr lang="ja-JP" alt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仕事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こそ自身を鍛える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修行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の場である</a:t>
            </a:r>
            <a:endParaRPr lang="ja-JP" altLang="en-US" sz="4000" b="1">
              <a:effectLst>
                <a:outerShdw blurRad="38100" dist="38100" dir="2700000" algn="tl">
                  <a:srgbClr val="FFFFFF"/>
                </a:outerShdw>
              </a:effectLst>
              <a:cs typeface="Times New Roman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chemeClr val="tx2"/>
                </a:solidFill>
              </a:rPr>
              <a:t>日々、真剣に</a:t>
            </a: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仕事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を果たす事が、常に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ja-JP" altLang="en-US" sz="4000" b="1" dirty="0">
                <a:solidFill>
                  <a:srgbClr val="FF33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　　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法華経の修行</a:t>
            </a:r>
            <a:r>
              <a:rPr lang="ja-JP" altLang="en-US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をしている事になる</a:t>
            </a:r>
            <a:endParaRPr lang="ja-JP" altLang="en-US" sz="40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5F5322CB-262C-0BC6-99AD-BC13C614E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5062268"/>
            <a:ext cx="8569325" cy="14478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>
              <a:defRPr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現実社会</a:t>
            </a: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こそ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仏法勝負</a:t>
            </a:r>
            <a:r>
              <a:rPr lang="ja-JP" altLang="en-US" sz="4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の舞台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  <a:latin typeface="Times New Roman"/>
              <a:ea typeface="ＭＳ Ｐゴシック"/>
              <a:cs typeface="Times New Roman"/>
            </a:endParaRPr>
          </a:p>
          <a:p>
            <a:pPr algn="ctr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日々の実践</a:t>
            </a:r>
            <a:r>
              <a:rPr lang="ja-JP" sz="4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現実変革</a:t>
            </a:r>
            <a:r>
              <a:rPr lang="ja-JP" alt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ＭＳ Ｐゴシック"/>
                <a:cs typeface="Times New Roman"/>
              </a:rPr>
              <a:t>の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CCFFFF"/>
      </a:lt1>
      <a:dk2>
        <a:srgbClr val="000000"/>
      </a:dk2>
      <a:lt2>
        <a:srgbClr val="FF66FF"/>
      </a:lt2>
      <a:accent1>
        <a:srgbClr val="6699FF"/>
      </a:accent1>
      <a:accent2>
        <a:srgbClr val="66CCFF"/>
      </a:accent2>
      <a:accent3>
        <a:srgbClr val="E2FFFF"/>
      </a:accent3>
      <a:accent4>
        <a:srgbClr val="000000"/>
      </a:accent4>
      <a:accent5>
        <a:srgbClr val="B8CAFF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9658</TotalTime>
  <Words>192</Words>
  <Application>Microsoft Office PowerPoint</Application>
  <PresentationFormat>画面に合わせる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Soaring</vt:lpstr>
      <vt:lpstr>PowerPoint プレゼンテーション</vt:lpstr>
      <vt:lpstr>檀越某御返事</vt:lpstr>
      <vt:lpstr>背景と大意</vt:lpstr>
      <vt:lpstr>PowerPoint プレゼンテーション</vt:lpstr>
      <vt:lpstr>御みやづかい</vt:lpstr>
      <vt:lpstr>一切世間の治世産業</vt:lpstr>
      <vt:lpstr>在家と出家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ohishi</cp:lastModifiedBy>
  <cp:revision>629</cp:revision>
  <dcterms:created xsi:type="dcterms:W3CDTF">2006-08-27T10:41:00Z</dcterms:created>
  <dcterms:modified xsi:type="dcterms:W3CDTF">2023-07-02T06:07:31Z</dcterms:modified>
</cp:coreProperties>
</file>