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FF66"/>
    <a:srgbClr val="FF6600"/>
    <a:srgbClr val="FF9966"/>
    <a:srgbClr val="FFFFCC"/>
    <a:srgbClr val="FF0000"/>
    <a:srgbClr val="CCE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E29807-AD50-4162-8A26-368E3EFC8891}" v="249" dt="2023-06-04T02:44:50.518"/>
    <p1510:client id="{EB9559FF-655E-4A64-9BAB-08F99EC5D837}" v="393" dt="2023-06-07T02:18:57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88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7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43E29807-AD50-4162-8A26-368E3EFC8891}"/>
    <pc:docChg chg="modSld">
      <pc:chgData name="大石 哲男" userId="0fd18d6aeeef4450" providerId="Windows Live" clId="Web-{43E29807-AD50-4162-8A26-368E3EFC8891}" dt="2023-06-04T02:44:50.518" v="243"/>
      <pc:docMkLst>
        <pc:docMk/>
      </pc:docMkLst>
      <pc:sldChg chg="modSp">
        <pc:chgData name="大石 哲男" userId="0fd18d6aeeef4450" providerId="Windows Live" clId="Web-{43E29807-AD50-4162-8A26-368E3EFC8891}" dt="2023-06-03T23:46:40.733" v="10" actId="1076"/>
        <pc:sldMkLst>
          <pc:docMk/>
          <pc:sldMk cId="0" sldId="256"/>
        </pc:sldMkLst>
        <pc:spChg chg="mod">
          <ac:chgData name="大石 哲男" userId="0fd18d6aeeef4450" providerId="Windows Live" clId="Web-{43E29807-AD50-4162-8A26-368E3EFC8891}" dt="2023-06-03T23:46:40.733" v="10" actId="1076"/>
          <ac:spMkLst>
            <pc:docMk/>
            <pc:sldMk cId="0" sldId="256"/>
            <ac:spMk id="2050" creationId="{4DEBE619-DFA6-C8ED-80C2-2355A75AF2C8}"/>
          </ac:spMkLst>
        </pc:spChg>
        <pc:spChg chg="mod">
          <ac:chgData name="大石 哲男" userId="0fd18d6aeeef4450" providerId="Windows Live" clId="Web-{43E29807-AD50-4162-8A26-368E3EFC8891}" dt="2023-06-03T23:45:38.450" v="0" actId="20577"/>
          <ac:spMkLst>
            <pc:docMk/>
            <pc:sldMk cId="0" sldId="256"/>
            <ac:spMk id="2057" creationId="{F2A40963-0B7C-F0BF-2BDF-8845EBD6EB90}"/>
          </ac:spMkLst>
        </pc:spChg>
      </pc:sldChg>
      <pc:sldChg chg="modSp">
        <pc:chgData name="大石 哲男" userId="0fd18d6aeeef4450" providerId="Windows Live" clId="Web-{43E29807-AD50-4162-8A26-368E3EFC8891}" dt="2023-06-04T00:20:08.991" v="110" actId="20577"/>
        <pc:sldMkLst>
          <pc:docMk/>
          <pc:sldMk cId="0" sldId="257"/>
        </pc:sldMkLst>
        <pc:spChg chg="mod">
          <ac:chgData name="大石 哲男" userId="0fd18d6aeeef4450" providerId="Windows Live" clId="Web-{43E29807-AD50-4162-8A26-368E3EFC8891}" dt="2023-06-04T00:20:08.991" v="110" actId="20577"/>
          <ac:spMkLst>
            <pc:docMk/>
            <pc:sldMk cId="0" sldId="257"/>
            <ac:spMk id="3075" creationId="{F458678F-55F2-603A-C479-76DA76A97C25}"/>
          </ac:spMkLst>
        </pc:spChg>
      </pc:sldChg>
      <pc:sldChg chg="delSp modSp delAnim">
        <pc:chgData name="大石 哲男" userId="0fd18d6aeeef4450" providerId="Windows Live" clId="Web-{43E29807-AD50-4162-8A26-368E3EFC8891}" dt="2023-06-04T02:32:49.767" v="215" actId="14100"/>
        <pc:sldMkLst>
          <pc:docMk/>
          <pc:sldMk cId="0" sldId="258"/>
        </pc:sldMkLst>
        <pc:spChg chg="mod">
          <ac:chgData name="大石 哲男" userId="0fd18d6aeeef4450" providerId="Windows Live" clId="Web-{43E29807-AD50-4162-8A26-368E3EFC8891}" dt="2023-06-04T02:21:20.157" v="124" actId="20577"/>
          <ac:spMkLst>
            <pc:docMk/>
            <pc:sldMk cId="0" sldId="258"/>
            <ac:spMk id="4098" creationId="{F595391C-F5B9-6DD9-1888-61687280178C}"/>
          </ac:spMkLst>
        </pc:spChg>
        <pc:spChg chg="mod">
          <ac:chgData name="大石 哲男" userId="0fd18d6aeeef4450" providerId="Windows Live" clId="Web-{43E29807-AD50-4162-8A26-368E3EFC8891}" dt="2023-06-04T02:29:14.356" v="211" actId="1076"/>
          <ac:spMkLst>
            <pc:docMk/>
            <pc:sldMk cId="0" sldId="258"/>
            <ac:spMk id="4105" creationId="{328ECA3B-9106-6205-F3ED-BCC2810BD03E}"/>
          </ac:spMkLst>
        </pc:spChg>
        <pc:spChg chg="mod">
          <ac:chgData name="大石 哲男" userId="0fd18d6aeeef4450" providerId="Windows Live" clId="Web-{43E29807-AD50-4162-8A26-368E3EFC8891}" dt="2023-06-04T02:29:01.105" v="209" actId="14100"/>
          <ac:spMkLst>
            <pc:docMk/>
            <pc:sldMk cId="0" sldId="258"/>
            <ac:spMk id="4107" creationId="{F6FF14B4-966A-766E-B61D-54E629053119}"/>
          </ac:spMkLst>
        </pc:spChg>
        <pc:spChg chg="mod">
          <ac:chgData name="大石 哲男" userId="0fd18d6aeeef4450" providerId="Windows Live" clId="Web-{43E29807-AD50-4162-8A26-368E3EFC8891}" dt="2023-06-04T02:32:49.767" v="215" actId="14100"/>
          <ac:spMkLst>
            <pc:docMk/>
            <pc:sldMk cId="0" sldId="258"/>
            <ac:spMk id="4108" creationId="{9970FA0C-BEFC-18DF-B484-A4E02356192F}"/>
          </ac:spMkLst>
        </pc:spChg>
        <pc:spChg chg="mod">
          <ac:chgData name="大石 哲男" userId="0fd18d6aeeef4450" providerId="Windows Live" clId="Web-{43E29807-AD50-4162-8A26-368E3EFC8891}" dt="2023-06-04T02:29:17.500" v="212" actId="1076"/>
          <ac:spMkLst>
            <pc:docMk/>
            <pc:sldMk cId="0" sldId="258"/>
            <ac:spMk id="4110" creationId="{77238B36-EB3D-99A5-6BB7-8DB8FD61C0B9}"/>
          </ac:spMkLst>
        </pc:spChg>
        <pc:spChg chg="del">
          <ac:chgData name="大石 哲男" userId="0fd18d6aeeef4450" providerId="Windows Live" clId="Web-{43E29807-AD50-4162-8A26-368E3EFC8891}" dt="2023-06-04T02:22:19.471" v="135"/>
          <ac:spMkLst>
            <pc:docMk/>
            <pc:sldMk cId="0" sldId="258"/>
            <ac:spMk id="4111" creationId="{42D597FB-3EA5-647C-E8DF-26A1563C00CD}"/>
          </ac:spMkLst>
        </pc:spChg>
        <pc:spChg chg="mod">
          <ac:chgData name="大石 哲男" userId="0fd18d6aeeef4450" providerId="Windows Live" clId="Web-{43E29807-AD50-4162-8A26-368E3EFC8891}" dt="2023-06-04T02:29:09.309" v="210" actId="1076"/>
          <ac:spMkLst>
            <pc:docMk/>
            <pc:sldMk cId="0" sldId="258"/>
            <ac:spMk id="4112" creationId="{F8F17A4F-16F5-1D2A-A88B-85EBD3DB4FFF}"/>
          </ac:spMkLst>
        </pc:spChg>
        <pc:spChg chg="mod">
          <ac:chgData name="大石 哲男" userId="0fd18d6aeeef4450" providerId="Windows Live" clId="Web-{43E29807-AD50-4162-8A26-368E3EFC8891}" dt="2023-06-04T02:29:21.278" v="213" actId="1076"/>
          <ac:spMkLst>
            <pc:docMk/>
            <pc:sldMk cId="0" sldId="258"/>
            <ac:spMk id="4113" creationId="{642A619E-08AB-D342-468D-105491BA5504}"/>
          </ac:spMkLst>
        </pc:spChg>
      </pc:sldChg>
      <pc:sldChg chg="delSp modSp delAnim">
        <pc:chgData name="大石 哲男" userId="0fd18d6aeeef4450" providerId="Windows Live" clId="Web-{43E29807-AD50-4162-8A26-368E3EFC8891}" dt="2023-06-04T02:44:50.518" v="243"/>
        <pc:sldMkLst>
          <pc:docMk/>
          <pc:sldMk cId="0" sldId="259"/>
        </pc:sldMkLst>
        <pc:spChg chg="mod">
          <ac:chgData name="大石 哲男" userId="0fd18d6aeeef4450" providerId="Windows Live" clId="Web-{43E29807-AD50-4162-8A26-368E3EFC8891}" dt="2023-06-04T02:44:00.454" v="223" actId="20577"/>
          <ac:spMkLst>
            <pc:docMk/>
            <pc:sldMk cId="0" sldId="259"/>
            <ac:spMk id="5122" creationId="{A806F895-9513-7744-C36E-8005617B3773}"/>
          </ac:spMkLst>
        </pc:spChg>
        <pc:spChg chg="mod">
          <ac:chgData name="大石 哲男" userId="0fd18d6aeeef4450" providerId="Windows Live" clId="Web-{43E29807-AD50-4162-8A26-368E3EFC8891}" dt="2023-06-04T02:44:28.986" v="240" actId="14100"/>
          <ac:spMkLst>
            <pc:docMk/>
            <pc:sldMk cId="0" sldId="259"/>
            <ac:spMk id="5124" creationId="{E83F4C85-6B66-DF4B-3A23-07E6E50BDAE6}"/>
          </ac:spMkLst>
        </pc:spChg>
        <pc:spChg chg="del">
          <ac:chgData name="大石 哲男" userId="0fd18d6aeeef4450" providerId="Windows Live" clId="Web-{43E29807-AD50-4162-8A26-368E3EFC8891}" dt="2023-06-04T02:44:50.518" v="243"/>
          <ac:spMkLst>
            <pc:docMk/>
            <pc:sldMk cId="0" sldId="259"/>
            <ac:spMk id="5126" creationId="{9B01DAFA-010A-A7EE-270E-121400AFC3C2}"/>
          </ac:spMkLst>
        </pc:spChg>
        <pc:spChg chg="mod">
          <ac:chgData name="大石 哲男" userId="0fd18d6aeeef4450" providerId="Windows Live" clId="Web-{43E29807-AD50-4162-8A26-368E3EFC8891}" dt="2023-06-04T02:44:46.658" v="242" actId="1076"/>
          <ac:spMkLst>
            <pc:docMk/>
            <pc:sldMk cId="0" sldId="259"/>
            <ac:spMk id="5128" creationId="{48FD73F2-09CE-57E1-403D-C76B3154883F}"/>
          </ac:spMkLst>
        </pc:spChg>
        <pc:spChg chg="mod">
          <ac:chgData name="大石 哲男" userId="0fd18d6aeeef4450" providerId="Windows Live" clId="Web-{43E29807-AD50-4162-8A26-368E3EFC8891}" dt="2023-06-04T02:44:41.049" v="241" actId="1076"/>
          <ac:spMkLst>
            <pc:docMk/>
            <pc:sldMk cId="0" sldId="259"/>
            <ac:spMk id="5129" creationId="{3152EF52-64B8-EF96-6223-074466A81433}"/>
          </ac:spMkLst>
        </pc:spChg>
      </pc:sldChg>
    </pc:docChg>
  </pc:docChgLst>
  <pc:docChgLst>
    <pc:chgData name="大石 哲男" userId="0fd18d6aeeef4450" providerId="Windows Live" clId="Web-{EB9559FF-655E-4A64-9BAB-08F99EC5D837}"/>
    <pc:docChg chg="modSld">
      <pc:chgData name="大石 哲男" userId="0fd18d6aeeef4450" providerId="Windows Live" clId="Web-{EB9559FF-655E-4A64-9BAB-08F99EC5D837}" dt="2023-06-07T02:18:57.258" v="387" actId="20577"/>
      <pc:docMkLst>
        <pc:docMk/>
      </pc:docMkLst>
      <pc:sldChg chg="modSp">
        <pc:chgData name="大石 哲男" userId="0fd18d6aeeef4450" providerId="Windows Live" clId="Web-{EB9559FF-655E-4A64-9BAB-08F99EC5D837}" dt="2023-06-07T02:14:29.547" v="372" actId="20577"/>
        <pc:sldMkLst>
          <pc:docMk/>
          <pc:sldMk cId="0" sldId="257"/>
        </pc:sldMkLst>
        <pc:spChg chg="mod">
          <ac:chgData name="大石 哲男" userId="0fd18d6aeeef4450" providerId="Windows Live" clId="Web-{EB9559FF-655E-4A64-9BAB-08F99EC5D837}" dt="2023-06-07T02:14:29.547" v="372" actId="20577"/>
          <ac:spMkLst>
            <pc:docMk/>
            <pc:sldMk cId="0" sldId="257"/>
            <ac:spMk id="3075" creationId="{F458678F-55F2-603A-C479-76DA76A97C25}"/>
          </ac:spMkLst>
        </pc:spChg>
      </pc:sldChg>
      <pc:sldChg chg="modSp">
        <pc:chgData name="大石 哲男" userId="0fd18d6aeeef4450" providerId="Windows Live" clId="Web-{EB9559FF-655E-4A64-9BAB-08F99EC5D837}" dt="2023-06-07T01:28:27.501" v="46" actId="20577"/>
        <pc:sldMkLst>
          <pc:docMk/>
          <pc:sldMk cId="0" sldId="258"/>
        </pc:sldMkLst>
        <pc:spChg chg="mod">
          <ac:chgData name="大石 哲男" userId="0fd18d6aeeef4450" providerId="Windows Live" clId="Web-{EB9559FF-655E-4A64-9BAB-08F99EC5D837}" dt="2023-06-07T01:28:27.501" v="46" actId="20577"/>
          <ac:spMkLst>
            <pc:docMk/>
            <pc:sldMk cId="0" sldId="258"/>
            <ac:spMk id="4108" creationId="{9970FA0C-BEFC-18DF-B484-A4E02356192F}"/>
          </ac:spMkLst>
        </pc:spChg>
      </pc:sldChg>
      <pc:sldChg chg="addSp modSp addAnim">
        <pc:chgData name="大石 哲男" userId="0fd18d6aeeef4450" providerId="Windows Live" clId="Web-{EB9559FF-655E-4A64-9BAB-08F99EC5D837}" dt="2023-06-07T02:18:57.258" v="387" actId="20577"/>
        <pc:sldMkLst>
          <pc:docMk/>
          <pc:sldMk cId="0" sldId="259"/>
        </pc:sldMkLst>
        <pc:spChg chg="add mod">
          <ac:chgData name="大石 哲男" userId="0fd18d6aeeef4450" providerId="Windows Live" clId="Web-{EB9559FF-655E-4A64-9BAB-08F99EC5D837}" dt="2023-06-07T01:41:21.742" v="161" actId="1076"/>
          <ac:spMkLst>
            <pc:docMk/>
            <pc:sldMk cId="0" sldId="259"/>
            <ac:spMk id="3" creationId="{4DD1FA58-F106-CE2C-EA07-E53F8AB7E983}"/>
          </ac:spMkLst>
        </pc:spChg>
        <pc:spChg chg="mod">
          <ac:chgData name="大石 哲男" userId="0fd18d6aeeef4450" providerId="Windows Live" clId="Web-{EB9559FF-655E-4A64-9BAB-08F99EC5D837}" dt="2023-06-07T02:18:41.383" v="386" actId="20577"/>
          <ac:spMkLst>
            <pc:docMk/>
            <pc:sldMk cId="0" sldId="259"/>
            <ac:spMk id="5124" creationId="{E83F4C85-6B66-DF4B-3A23-07E6E50BDAE6}"/>
          </ac:spMkLst>
        </pc:spChg>
        <pc:spChg chg="mod">
          <ac:chgData name="大石 哲男" userId="0fd18d6aeeef4450" providerId="Windows Live" clId="Web-{EB9559FF-655E-4A64-9BAB-08F99EC5D837}" dt="2023-06-07T02:18:57.258" v="387" actId="20577"/>
          <ac:spMkLst>
            <pc:docMk/>
            <pc:sldMk cId="0" sldId="259"/>
            <ac:spMk id="5127" creationId="{E0C89713-7467-F557-A9D5-2A1068035E6E}"/>
          </ac:spMkLst>
        </pc:spChg>
        <pc:spChg chg="mod">
          <ac:chgData name="大石 哲男" userId="0fd18d6aeeef4450" providerId="Windows Live" clId="Web-{EB9559FF-655E-4A64-9BAB-08F99EC5D837}" dt="2023-06-07T02:18:29.788" v="385" actId="20577"/>
          <ac:spMkLst>
            <pc:docMk/>
            <pc:sldMk cId="0" sldId="259"/>
            <ac:spMk id="5128" creationId="{48FD73F2-09CE-57E1-403D-C76B3154883F}"/>
          </ac:spMkLst>
        </pc:spChg>
        <pc:spChg chg="mod">
          <ac:chgData name="大石 哲男" userId="0fd18d6aeeef4450" providerId="Windows Live" clId="Web-{EB9559FF-655E-4A64-9BAB-08F99EC5D837}" dt="2023-06-07T01:40:16.427" v="138" actId="1076"/>
          <ac:spMkLst>
            <pc:docMk/>
            <pc:sldMk cId="0" sldId="259"/>
            <ac:spMk id="5129" creationId="{3152EF52-64B8-EF96-6223-074466A81433}"/>
          </ac:spMkLst>
        </pc:spChg>
      </pc:sldChg>
      <pc:sldChg chg="addSp delSp modSp addAnim delAnim modAnim">
        <pc:chgData name="大石 哲男" userId="0fd18d6aeeef4450" providerId="Windows Live" clId="Web-{EB9559FF-655E-4A64-9BAB-08F99EC5D837}" dt="2023-06-07T02:15:16.799" v="375"/>
        <pc:sldMkLst>
          <pc:docMk/>
          <pc:sldMk cId="0" sldId="260"/>
        </pc:sldMkLst>
        <pc:spChg chg="add mod">
          <ac:chgData name="大石 哲男" userId="0fd18d6aeeef4450" providerId="Windows Live" clId="Web-{EB9559FF-655E-4A64-9BAB-08F99EC5D837}" dt="2023-06-07T01:45:24.999" v="196" actId="1076"/>
          <ac:spMkLst>
            <pc:docMk/>
            <pc:sldMk cId="0" sldId="260"/>
            <ac:spMk id="3" creationId="{AA494182-6DD9-31D3-6562-E1AB048E529C}"/>
          </ac:spMkLst>
        </pc:spChg>
        <pc:spChg chg="add del">
          <ac:chgData name="大石 哲男" userId="0fd18d6aeeef4450" providerId="Windows Live" clId="Web-{EB9559FF-655E-4A64-9BAB-08F99EC5D837}" dt="2023-06-07T01:44:52.060" v="192"/>
          <ac:spMkLst>
            <pc:docMk/>
            <pc:sldMk cId="0" sldId="260"/>
            <ac:spMk id="5" creationId="{EBCF3380-F536-1646-ADAE-E2805AD2E141}"/>
          </ac:spMkLst>
        </pc:spChg>
        <pc:spChg chg="add mod">
          <ac:chgData name="大石 哲男" userId="0fd18d6aeeef4450" providerId="Windows Live" clId="Web-{EB9559FF-655E-4A64-9BAB-08F99EC5D837}" dt="2023-06-07T01:52:35.667" v="261" actId="20577"/>
          <ac:spMkLst>
            <pc:docMk/>
            <pc:sldMk cId="0" sldId="260"/>
            <ac:spMk id="7" creationId="{1B0016C2-D767-5BA6-5A87-BC4143F871F3}"/>
          </ac:spMkLst>
        </pc:spChg>
        <pc:spChg chg="add mod">
          <ac:chgData name="大石 哲男" userId="0fd18d6aeeef4450" providerId="Windows Live" clId="Web-{EB9559FF-655E-4A64-9BAB-08F99EC5D837}" dt="2023-06-07T01:51:51.775" v="259" actId="20577"/>
          <ac:spMkLst>
            <pc:docMk/>
            <pc:sldMk cId="0" sldId="260"/>
            <ac:spMk id="9" creationId="{2A1E4A48-D7D0-449B-9BF2-24E0354E2EDB}"/>
          </ac:spMkLst>
        </pc:spChg>
        <pc:spChg chg="mod">
          <ac:chgData name="大石 哲男" userId="0fd18d6aeeef4450" providerId="Windows Live" clId="Web-{EB9559FF-655E-4A64-9BAB-08F99EC5D837}" dt="2023-06-07T01:41:47.055" v="164" actId="20577"/>
          <ac:spMkLst>
            <pc:docMk/>
            <pc:sldMk cId="0" sldId="260"/>
            <ac:spMk id="6146" creationId="{B7192240-3A7F-F7C0-FECA-8281129B4356}"/>
          </ac:spMkLst>
        </pc:spChg>
        <pc:spChg chg="mod">
          <ac:chgData name="大石 哲男" userId="0fd18d6aeeef4450" providerId="Windows Live" clId="Web-{EB9559FF-655E-4A64-9BAB-08F99EC5D837}" dt="2023-06-07T01:45:21.045" v="195" actId="1076"/>
          <ac:spMkLst>
            <pc:docMk/>
            <pc:sldMk cId="0" sldId="260"/>
            <ac:spMk id="6149" creationId="{FE6334AB-ABB8-B4E4-D45F-BA47120237F0}"/>
          </ac:spMkLst>
        </pc:spChg>
        <pc:spChg chg="del">
          <ac:chgData name="大石 哲男" userId="0fd18d6aeeef4450" providerId="Windows Live" clId="Web-{EB9559FF-655E-4A64-9BAB-08F99EC5D837}" dt="2023-06-07T01:41:57.993" v="165"/>
          <ac:spMkLst>
            <pc:docMk/>
            <pc:sldMk cId="0" sldId="260"/>
            <ac:spMk id="6152" creationId="{101F7326-D563-79CB-0EC7-B16E14204824}"/>
          </ac:spMkLst>
        </pc:spChg>
        <pc:spChg chg="mod">
          <ac:chgData name="大石 哲男" userId="0fd18d6aeeef4450" providerId="Windows Live" clId="Web-{EB9559FF-655E-4A64-9BAB-08F99EC5D837}" dt="2023-06-07T01:51:36.384" v="257" actId="20577"/>
          <ac:spMkLst>
            <pc:docMk/>
            <pc:sldMk cId="0" sldId="260"/>
            <ac:spMk id="6153" creationId="{CE3884E9-3DF3-69B7-3959-528581BA45F4}"/>
          </ac:spMkLst>
        </pc:spChg>
      </pc:sldChg>
      <pc:sldChg chg="modSp modAnim">
        <pc:chgData name="大石 哲男" userId="0fd18d6aeeef4450" providerId="Windows Live" clId="Web-{EB9559FF-655E-4A64-9BAB-08F99EC5D837}" dt="2023-06-07T02:16:05.363" v="382"/>
        <pc:sldMkLst>
          <pc:docMk/>
          <pc:sldMk cId="0" sldId="261"/>
        </pc:sldMkLst>
        <pc:spChg chg="mod">
          <ac:chgData name="大石 哲男" userId="0fd18d6aeeef4450" providerId="Windows Live" clId="Web-{EB9559FF-655E-4A64-9BAB-08F99EC5D837}" dt="2023-06-07T02:10:08.228" v="346" actId="20577"/>
          <ac:spMkLst>
            <pc:docMk/>
            <pc:sldMk cId="0" sldId="261"/>
            <ac:spMk id="7171" creationId="{D708E813-173D-E44C-EC70-2D3B3DD1CC2D}"/>
          </ac:spMkLst>
        </pc:spChg>
        <pc:spChg chg="mod">
          <ac:chgData name="大石 哲男" userId="0fd18d6aeeef4450" providerId="Windows Live" clId="Web-{EB9559FF-655E-4A64-9BAB-08F99EC5D837}" dt="2023-06-07T02:12:23.559" v="369" actId="20577"/>
          <ac:spMkLst>
            <pc:docMk/>
            <pc:sldMk cId="0" sldId="261"/>
            <ac:spMk id="7172" creationId="{8BC1D321-002D-63DA-65E9-2C19256B22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D0AE7-276C-45B0-D177-1AD1318957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3B098A-685A-5122-32B8-8DEF2A51BA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6506DA-C708-F11E-697A-93DB3AEAC2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20177-4501-4A33-94F3-0C5A1863BD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093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594C22-7FBF-BE59-41EA-15FA565C3E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3870FE-6F5C-19F6-9B4B-DE0843E5CB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5F4F45-3B3A-3A4B-5B51-F0EFF1E642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EDDDD4-B8DC-4751-AA0C-74696FBF2D1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14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255B44-A289-FDFF-F276-6DE8B5C781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F33DFD-1D28-F243-D724-DEFDB98F22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52F307-5F22-C96E-2D28-03EE7118F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535DDB-62A1-4D2C-9452-11E13B4150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615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CD6776-2A0C-C2FB-0CD5-ED72D669A6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2B1858-5304-9CF3-D8C3-747337C077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0BAB9C-2EAC-AA5A-EC0F-1AA90E5C9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3C6AD9-EA00-43E6-9A51-6AB3F76117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237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9C25CB-F7C9-46AD-1A81-21CC72D5F5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5E48CF-FAC6-D28C-18AC-74E87FF9F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9DA4F2-8FFA-7D24-C3D1-A11E13D767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9BF7E-DCE0-4065-A311-4524B528A1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735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CCAF21-9353-AF12-5568-A3314ABFA0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96429D-593B-ED5B-C475-B0F6E8E7FF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6150F-B7CF-909D-73A2-F8280C3A50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AA2D1-E141-4F8B-B0CC-F37101141F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4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1735A8-6F0B-1240-A5A6-14A0C8633D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BE6B69-335A-C2C8-F85D-9AB128BCB0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4767394-E2F7-D8D9-F38E-15F38566F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AB7D3B-B3BF-4B1D-BC05-C88365F427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45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BBC0CB-AA57-A175-598E-8B9F04CE1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884C12-17C7-D15F-DAFE-DC873A3342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3D89F44-1BDB-E25A-C312-4D982F386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4C54-6859-4305-9E73-1FDA3A4CE7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21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B4CCC0-9B48-E9C3-4A86-9C7D519244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50FE5C-591C-8E7F-146C-9D5E03F47A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C541EC0-2EBD-AD47-E59E-8172CDA4B1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01F08-92E0-4310-865D-B88883CB8F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387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4ED732-FDE9-D03B-5ED1-13884BC05B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1AABAC-68DF-04A8-1961-C72718289C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39C189-B01B-C204-7913-BD642C58D2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825382-F0C9-4CB8-ADD5-1135855563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392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DBD79C-1F23-59D0-5E29-30157EE201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270EF4-F19B-FFCF-D5B0-29AA5DF753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F0CA96-D7B0-601C-DD49-AC4CAE1236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A6382-5954-4BD4-BFF4-63FBB3442FC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544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69BCD48-81DC-7B96-26C9-526CF3E17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57F712-E40A-CB75-7D3A-785E48254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165995-FC43-A2F0-5F22-2A8C1D7470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4FE9FDE-1937-E947-1F03-A0DBD79D24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0FAFC1-F0DA-5A8C-2562-E2FE48247F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F9787507-C38F-4194-BBAF-BC4E50AE1BB1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11" descr="C:\Documents and Settings\ois\デスクトップ\ticket-006a.jpg">
            <a:extLst>
              <a:ext uri="{FF2B5EF4-FFF2-40B4-BE49-F238E27FC236}">
                <a16:creationId xmlns:a16="http://schemas.microsoft.com/office/drawing/2014/main" id="{C84765E6-C984-D553-F327-8BFA4A3434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A14C9E7-CCB0-7E10-7C44-0BC2904B4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DEBE619-DFA6-C8ED-80C2-2355A75AF2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7400" y="2476560"/>
            <a:ext cx="7772400" cy="1987609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上野殿御返事</a:t>
            </a:r>
            <a:br>
              <a:rPr lang="ja-JP" alt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ja-JP" altLang="en-US" sz="6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（水火二信抄）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68AFE8B-FC5C-11A8-9EB8-4CCBD9F25EF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1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F2A40963-0B7C-F0BF-2BDF-8845EBD6E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" y="1216025"/>
            <a:ext cx="403225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54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ＭＳ Ｐゴシック"/>
                <a:cs typeface="Arial"/>
              </a:rPr>
              <a:t>6月度座談会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50D5885-326F-C3A4-408A-0486C17DE2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445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458678F-55F2-603A-C479-76DA76A97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7623" cy="4731588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建治4年　５7歳　在身延</a:t>
            </a: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与・南条時光　別名「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水火二信抄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  <a:endParaRPr lang="ja-JP" altLang="en-US" sz="4000" b="1"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蒙古・疫病・騒然の時期</a:t>
            </a:r>
            <a:endParaRPr lang="ja-JP" altLang="en-US" sz="4000" b="1"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  <a:p>
            <a:pPr eaLnBrk="1" hangingPunct="1">
              <a:defRPr/>
            </a:pPr>
            <a:r>
              <a:rPr lang="ja-JP" altLang="en-US" sz="4000" b="1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阿育王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000" b="1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徳勝童子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000" b="1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無勝童子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の説話</a:t>
            </a:r>
            <a:endParaRPr lang="ja-JP" altLang="en-US" sz="4000" b="1"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  <a:p>
            <a:pPr marL="0" indent="0">
              <a:buNone/>
              <a:defRPr/>
            </a:pP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　　　　仏・法華経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供養の功徳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は広大</a:t>
            </a:r>
            <a:endParaRPr lang="ja-JP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  <a:p>
            <a:pPr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火の信心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水の信心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を対比</a:t>
            </a:r>
            <a:endParaRPr lang="ja-JP" altLang="en-US" sz="40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95391C-F5B9-6DD9-1888-616872801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10207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火の信心・水の信心</a:t>
            </a:r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id="{328ECA3B-9106-6205-F3ED-BCC2810BD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62" y="1601638"/>
            <a:ext cx="2582174" cy="1547004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法華経を</a:t>
            </a: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信ずる人</a:t>
            </a:r>
            <a:endParaRPr lang="ja-JP" altLang="en-US" sz="4000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ＭＳ Ｐゴシック"/>
              <a:cs typeface="Arial"/>
            </a:endParaRPr>
          </a:p>
        </p:txBody>
      </p:sp>
      <p:sp>
        <p:nvSpPr>
          <p:cNvPr id="4107" name="AutoShape 11">
            <a:extLst>
              <a:ext uri="{FF2B5EF4-FFF2-40B4-BE49-F238E27FC236}">
                <a16:creationId xmlns:a16="http://schemas.microsoft.com/office/drawing/2014/main" id="{F6FF14B4-966A-766E-B61D-54E629053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1951" y="1295400"/>
            <a:ext cx="4986068" cy="86120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火のごとく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信ずる人</a:t>
            </a:r>
            <a:endParaRPr lang="ja-JP" altLang="en-US" sz="44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/>
            </a:endParaRPr>
          </a:p>
        </p:txBody>
      </p:sp>
      <p:sp>
        <p:nvSpPr>
          <p:cNvPr id="4108" name="AutoShape 12">
            <a:extLst>
              <a:ext uri="{FF2B5EF4-FFF2-40B4-BE49-F238E27FC236}">
                <a16:creationId xmlns:a16="http://schemas.microsoft.com/office/drawing/2014/main" id="{9970FA0C-BEFC-18DF-B484-A4E023561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68" y="3946586"/>
            <a:ext cx="7848600" cy="2355009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信仰の姿勢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には二つある</a:t>
            </a:r>
            <a:endParaRPr lang="ja-JP"/>
          </a:p>
          <a:p>
            <a:pPr>
              <a:defRPr/>
            </a:pP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火の信心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:火が燃え立つような</a:t>
            </a:r>
          </a:p>
          <a:p>
            <a:pPr>
              <a:defRPr/>
            </a:pP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水の信心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:水が流れるような</a:t>
            </a:r>
            <a:endParaRPr lang="ja-JP" altLang="en-US" sz="44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</p:txBody>
      </p:sp>
      <p:sp>
        <p:nvSpPr>
          <p:cNvPr id="4110" name="AutoShape 14">
            <a:extLst>
              <a:ext uri="{FF2B5EF4-FFF2-40B4-BE49-F238E27FC236}">
                <a16:creationId xmlns:a16="http://schemas.microsoft.com/office/drawing/2014/main" id="{77238B36-EB3D-99A5-6BB7-8DB8FD61C0B9}"/>
              </a:ext>
            </a:extLst>
          </p:cNvPr>
          <p:cNvSpPr>
            <a:spLocks noChangeArrowheads="1"/>
          </p:cNvSpPr>
          <p:nvPr/>
        </p:nvSpPr>
        <p:spPr bwMode="auto">
          <a:xfrm rot="-900000">
            <a:off x="3145767" y="1667055"/>
            <a:ext cx="600973" cy="682925"/>
          </a:xfrm>
          <a:prstGeom prst="rightArrow">
            <a:avLst>
              <a:gd name="adj1" fmla="val 54444"/>
              <a:gd name="adj2" fmla="val 5104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4112" name="AutoShape 16">
            <a:extLst>
              <a:ext uri="{FF2B5EF4-FFF2-40B4-BE49-F238E27FC236}">
                <a16:creationId xmlns:a16="http://schemas.microsoft.com/office/drawing/2014/main" id="{F8F17A4F-16F5-1D2A-A88B-85EBD3DB4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453" y="2557732"/>
            <a:ext cx="4980317" cy="86264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水のごとく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信ずる人</a:t>
            </a:r>
            <a:endParaRPr lang="ja-JP" sz="4400">
              <a:solidFill>
                <a:srgbClr val="3333CC"/>
              </a:solidFill>
              <a:cs typeface="Arial" panose="020B0604020202020204" pitchFamily="34" charset="0"/>
            </a:endParaRPr>
          </a:p>
        </p:txBody>
      </p:sp>
      <p:sp>
        <p:nvSpPr>
          <p:cNvPr id="4113" name="AutoShape 17">
            <a:extLst>
              <a:ext uri="{FF2B5EF4-FFF2-40B4-BE49-F238E27FC236}">
                <a16:creationId xmlns:a16="http://schemas.microsoft.com/office/drawing/2014/main" id="{642A619E-08AB-D342-468D-105491BA5504}"/>
              </a:ext>
            </a:extLst>
          </p:cNvPr>
          <p:cNvSpPr>
            <a:spLocks noChangeArrowheads="1"/>
          </p:cNvSpPr>
          <p:nvPr/>
        </p:nvSpPr>
        <p:spPr bwMode="auto">
          <a:xfrm rot="960000">
            <a:off x="3227717" y="2605178"/>
            <a:ext cx="500332" cy="754812"/>
          </a:xfrm>
          <a:prstGeom prst="rightArrow">
            <a:avLst>
              <a:gd name="adj1" fmla="val 47778"/>
              <a:gd name="adj2" fmla="val 482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 autoUpdateAnimBg="0"/>
      <p:bldP spid="4107" grpId="0" animBg="1" autoUpdateAnimBg="0"/>
      <p:bldP spid="4108" grpId="0" animBg="1" autoUpdateAnimBg="0"/>
      <p:bldP spid="4110" grpId="0" animBg="1"/>
      <p:bldP spid="4112" grpId="0" animBg="1" autoUpdateAnimBg="0"/>
      <p:bldP spid="41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806F895-9513-7744-C36E-8005617B3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581900" cy="1020763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火の信心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E83F4C85-6B66-DF4B-3A23-07E6E50BD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419" y="1252268"/>
            <a:ext cx="3384431" cy="14478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聴聞する時は</a:t>
            </a:r>
          </a:p>
          <a:p>
            <a:pPr algn="ctr">
              <a:defRPr/>
            </a:pPr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燃え立つ</a:t>
            </a: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E0C89713-7467-F557-A9D5-2A1068035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08" y="3012056"/>
            <a:ext cx="6427398" cy="2268028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marL="571500" indent="-571500" eaLnBrk="1" hangingPunct="1">
              <a:buFont typeface="Arial"/>
              <a:buChar char="•"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燃え上がる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情熱</a:t>
            </a:r>
            <a:endParaRPr lang="ja-JP">
              <a:solidFill>
                <a:srgbClr val="3333CC"/>
              </a:solidFill>
              <a:cs typeface="Arial" panose="020B0604020202020204" pitchFamily="34" charset="0"/>
            </a:endParaRPr>
          </a:p>
          <a:p>
            <a:pPr marL="571500" indent="-571500">
              <a:buFont typeface="Arial"/>
              <a:buChar char="•"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決意が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持続しない</a:t>
            </a:r>
            <a:endParaRPr lang="ja-JP" altLang="en-US" sz="4400" dirty="0">
              <a:solidFill>
                <a:srgbClr val="3333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  <a:p>
            <a:pPr marL="571500" indent="-571500">
              <a:buFont typeface="Arial"/>
              <a:buChar char="•"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一時的で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消滅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する</a:t>
            </a:r>
            <a:endParaRPr lang="ja-JP" sz="4400">
              <a:cs typeface="Arial"/>
            </a:endParaRPr>
          </a:p>
        </p:txBody>
      </p:sp>
      <p:sp>
        <p:nvSpPr>
          <p:cNvPr id="5128" name="AutoShape 8">
            <a:extLst>
              <a:ext uri="{FF2B5EF4-FFF2-40B4-BE49-F238E27FC236}">
                <a16:creationId xmlns:a16="http://schemas.microsoft.com/office/drawing/2014/main" id="{48FD73F2-09CE-57E1-403D-C76B31548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836" y="1255143"/>
            <a:ext cx="3216214" cy="144312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遠ざかれば</a:t>
            </a: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捨てる心</a:t>
            </a:r>
            <a:endParaRPr lang="ja-JP" altLang="en-US" sz="4000" dirty="0">
              <a:solidFill>
                <a:srgbClr val="3333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</p:txBody>
      </p:sp>
      <p:sp>
        <p:nvSpPr>
          <p:cNvPr id="5129" name="AutoShape 9">
            <a:extLst>
              <a:ext uri="{FF2B5EF4-FFF2-40B4-BE49-F238E27FC236}">
                <a16:creationId xmlns:a16="http://schemas.microsoft.com/office/drawing/2014/main" id="{3152EF52-64B8-EF96-6223-074466A81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966" y="1493807"/>
            <a:ext cx="457200" cy="914400"/>
          </a:xfrm>
          <a:prstGeom prst="rightArrow">
            <a:avLst>
              <a:gd name="adj1" fmla="val 46870"/>
              <a:gd name="adj2" fmla="val 466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4DD1FA58-F106-CE2C-EA07-E53F8AB7E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517" y="5502215"/>
            <a:ext cx="6993147" cy="915838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火の信心では限界がある</a:t>
            </a:r>
            <a:endParaRPr lang="ja-JP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nimBg="1" autoUpdateAnimBg="0"/>
      <p:bldP spid="5127" grpId="0" animBg="1" autoUpdateAnimBg="0"/>
      <p:bldP spid="5128" grpId="0" animBg="1" autoUpdateAnimBg="0"/>
      <p:bldP spid="51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7192240-3A7F-F7C0-FECA-8281129B43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162800" cy="9445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r>
              <a:rPr lang="ja-JP" altLang="en-US" sz="5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水</a:t>
            </a:r>
            <a:r>
              <a:rPr lang="ja-JP" sz="5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の信心</a:t>
            </a:r>
            <a:endParaRPr lang="ja-JP"/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FE6334AB-ABB8-B4E4-D45F-BA4712023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299713"/>
            <a:ext cx="3541144" cy="138885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いつも退せず</a:t>
            </a:r>
            <a:endParaRPr lang="ja-JP" altLang="en-US" sz="4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  <a:p>
            <a:pPr algn="ctr">
              <a:defRPr/>
            </a:pPr>
            <a:r>
              <a:rPr lang="ja-JP" alt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信ずる心</a:t>
            </a:r>
          </a:p>
        </p:txBody>
      </p:sp>
      <p:sp>
        <p:nvSpPr>
          <p:cNvPr id="6153" name="AutoShape 9">
            <a:extLst>
              <a:ext uri="{FF2B5EF4-FFF2-40B4-BE49-F238E27FC236}">
                <a16:creationId xmlns:a16="http://schemas.microsoft.com/office/drawing/2014/main" id="{CE3884E9-3DF3-69B7-3959-528581BA4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579852"/>
            <a:ext cx="8229600" cy="884208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常に原点に返り、たゆまず前進</a:t>
            </a:r>
          </a:p>
        </p:txBody>
      </p:sp>
      <p:sp>
        <p:nvSpPr>
          <p:cNvPr id="3" name="AutoShape 9">
            <a:extLst>
              <a:ext uri="{FF2B5EF4-FFF2-40B4-BE49-F238E27FC236}">
                <a16:creationId xmlns:a16="http://schemas.microsoft.com/office/drawing/2014/main" id="{AA494182-6DD9-31D3-6562-E1AB048E5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137" y="1493807"/>
            <a:ext cx="457200" cy="914400"/>
          </a:xfrm>
          <a:prstGeom prst="rightArrow">
            <a:avLst>
              <a:gd name="adj1" fmla="val 46870"/>
              <a:gd name="adj2" fmla="val 466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1B0016C2-D767-5BA6-5A87-BC4143F87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836" y="1226389"/>
            <a:ext cx="3489383" cy="1457504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持続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の信心</a:t>
            </a:r>
            <a:endParaRPr lang="ja-JP" altLang="en-US" sz="40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  <a:p>
            <a:pPr algn="ctr" eaLnBrk="1" hangingPunct="1">
              <a:defRPr/>
            </a:pPr>
            <a:r>
              <a:rPr lang="ja-JP" alt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不退</a:t>
            </a:r>
            <a:r>
              <a:rPr lang="ja-JP" alt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の信心</a:t>
            </a:r>
            <a:endParaRPr lang="ja-JP" altLang="en-US" sz="4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2A1E4A48-D7D0-449B-9BF2-24E0354E2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08" y="3012056"/>
            <a:ext cx="6427398" cy="2268028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marL="571500" indent="-571500" eaLnBrk="1" hangingPunct="1">
              <a:buFont typeface="Arial"/>
              <a:buChar char="•"/>
              <a:defRPr/>
            </a:pPr>
            <a:r>
              <a:rPr lang="ja-JP" alt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清らかに流れ続ける</a:t>
            </a:r>
            <a:endParaRPr lang="ja-JP" altLang="en-US" sz="4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 panose="020B0604020202020204" pitchFamily="34" charset="0"/>
            </a:endParaRPr>
          </a:p>
          <a:p>
            <a:pPr marL="571500" indent="-571500">
              <a:buFont typeface="Arial"/>
              <a:buChar char="•"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日々、新たな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決意</a:t>
            </a:r>
            <a:endParaRPr lang="ja-JP" altLang="en-US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  <a:p>
            <a:pPr marL="571500" indent="-571500">
              <a:buFont typeface="Arial"/>
              <a:buChar char="•"/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広布の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大願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に生き抜く</a:t>
            </a:r>
            <a:endParaRPr lang="ja-JP" sz="440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 autoUpdateAnimBg="0"/>
      <p:bldP spid="615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A308893-2555-A83A-FA3B-D2279549A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指導より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708E813-173D-E44C-EC70-2D3B3DD1C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804" y="1371600"/>
            <a:ext cx="8502769" cy="2971800"/>
          </a:xfrm>
          <a:solidFill>
            <a:srgbClr val="FF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一日一日の「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水の信心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」が重要</a:t>
            </a:r>
            <a:endParaRPr lang="ja-JP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  <a:p>
            <a:pPr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日々の実践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を貫く人こそ信仰の王者</a:t>
            </a:r>
            <a:endParaRPr lang="ja-JP" altLang="en-US" sz="40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不退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」は、信仰の最高の勲章</a:t>
            </a:r>
          </a:p>
          <a:p>
            <a:pPr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持続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cs typeface="Arial"/>
              </a:rPr>
              <a:t>こそ力なり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8BC1D321-002D-63DA-65E9-2C19256B2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773283"/>
            <a:ext cx="7770812" cy="1465053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地道な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努力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・たゆまぬ　　</a:t>
            </a:r>
          </a:p>
          <a:p>
            <a:pPr algn="ctr" eaLnBrk="1" hangingPunct="1">
              <a:defRPr/>
            </a:pP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　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前進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で</a:t>
            </a:r>
            <a:r>
              <a:rPr lang="ja-JP" altLang="en-US" sz="4400">
                <a:solidFill>
                  <a:srgbClr val="33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栄光の凱歌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を</a:t>
            </a:r>
            <a:endParaRPr lang="ja-JP" altLang="en-US" sz="44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ＭＳ Ｐゴシック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animBg="1" autoUpdateAnimBg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167</Words>
  <Application>Microsoft Office PowerPoint</Application>
  <PresentationFormat>画面に合わせる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標準デザイン</vt:lpstr>
      <vt:lpstr>PowerPoint プレゼンテーション</vt:lpstr>
      <vt:lpstr>上野殿御返事 （水火二信抄）</vt:lpstr>
      <vt:lpstr>背景と大意</vt:lpstr>
      <vt:lpstr>火の信心・水の信心</vt:lpstr>
      <vt:lpstr>火の信心</vt:lpstr>
      <vt:lpstr>水の信心</vt:lpstr>
      <vt:lpstr>指導より</vt:lpstr>
    </vt:vector>
  </TitlesOfParts>
  <Company>Toba－ｃｍｔ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student</dc:creator>
  <cp:lastModifiedBy>ohishi</cp:lastModifiedBy>
  <cp:revision>438</cp:revision>
  <dcterms:created xsi:type="dcterms:W3CDTF">2007-05-28T23:48:16Z</dcterms:created>
  <dcterms:modified xsi:type="dcterms:W3CDTF">2023-06-07T02:19:00Z</dcterms:modified>
</cp:coreProperties>
</file>