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71" r:id="rId5"/>
    <p:sldId id="269" r:id="rId6"/>
    <p:sldId id="272" r:id="rId7"/>
    <p:sldId id="264" r:id="rId8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0000CC"/>
    <a:srgbClr val="FF6699"/>
    <a:srgbClr val="E7F65C"/>
    <a:srgbClr val="F93419"/>
    <a:srgbClr val="CCE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4452CC4-D49C-5013-3A9E-34A062AAA66F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7F8F8387-01E1-BBF1-E963-64BE01D73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0697DAF8-E2F1-7B4B-9D99-DB893411B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A1DC5B6-607B-5284-4A96-55C2B85F7D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14AB610-6B69-4141-3DBC-907AE12C3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F059570-EB61-14C5-8848-113A350DC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F3FE0-C414-4032-8DB3-6649C99551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40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2F362B-3AB6-9305-8343-69A3E1658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0B91B4-25B3-38AD-76B8-987CF8300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4EA5CBD-8057-3032-BF83-23D316300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ABF6F-7659-439A-9079-5D1247C63D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454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F963BA-7748-8F5E-A0D1-103AF84D3A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D887DB5-739B-38C3-669C-A574723D0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D6A9BC8-F360-8BEE-22B1-46352EC538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E22A5-254B-474C-BDD5-62FFE8596E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51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344AE8-7630-F87A-58D4-4D7D4DFB0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EAFBEBA-0E04-A773-9BA2-548F09B2B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2F68BD3-776F-C5F3-507B-8DC78F723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4359-6B62-48C0-93C0-0029589547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780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DC8E76-7B85-F7DD-6FC9-A323D408A4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5E60BED-745E-6E85-8097-7C2E37993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064803F-676A-EF55-CF1B-8B7F92162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724BA-0EBA-4C12-9AC3-41ED00962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398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D862DA-3A7B-0008-8310-80E660F9E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DE49AAC-8A82-C053-C9B7-5CA7DED4F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EA68119-6F91-FEFE-ACB0-2463FB177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AE7AB-2C9D-4D3C-B367-9B020D8FB1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34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D4CBE7-A993-445E-0687-CB48DCB86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9B71DF-9142-5302-1348-3FE903C0C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27C79A-572E-6021-FC07-752F11D36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016A5-03F5-402E-B144-F01CBF9804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3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8FD2C27-5E99-A494-A118-E82ECF453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819C20D-F8A6-389B-FC24-7C438091F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FEAC176-5E25-C6C5-7C34-C4CB0B059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3E3C4-2420-453F-BA68-FF6BCC7CA5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370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4B22FED-55A5-5861-80D8-CCF9C7FAE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AF39F73-BADB-4B06-F3C0-FCE854870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19C5EEA-D895-33FB-67BD-D1666BA6E9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5984-20D0-494F-8E34-B654CB74AA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06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E52D3D-B524-08F7-080E-63241A479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203384F-0B5F-A091-7832-863609237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2010CA1-9AE0-C4BE-61E4-AEEA11EB5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599C9-CCE7-4553-A9C9-EA92586AA6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31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D8E272-8059-AA5E-666B-596DFD656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025D7F3-194B-AAC9-B10E-7A409B499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C735D1C-C0AE-D3EF-C1DE-71B96B15A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B9FCD-EC83-4320-94D9-E833813306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43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C0C2103-FAF0-DAF5-C9B8-AB5B08DBD22B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7FADE7B8-BAF8-4735-1C28-D39DF3B0E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E248138D-4680-F4CD-643B-C83A4FEE5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48A53AF-CB75-EBE5-A162-A11E1DF86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935F7B4-BC82-7736-BCD7-8FE7FD8BBB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C6EA0D2-3330-F0D7-508C-9BB4F3AB9D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6E8CC8E6-E0B5-4622-E7DE-FDD95697BF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DBEC4D1-56E0-4FEA-B175-4A4FF7B0304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418DBF4F-7C5E-8664-307D-501597173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37BE7A4-16FF-94BA-25AA-B2F082E31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A83844-F9EB-0B40-92B3-89D6B233CB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87600"/>
            <a:ext cx="8062913" cy="1117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F93419"/>
                </a:solidFill>
              </a:rPr>
              <a:t>顕仏未来記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9CB1B96-9DFA-ECFB-8011-1D2B508F60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65D9EB67-8DE4-36E6-D892-6B0D00988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20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0"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５月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2A680DA-1901-F3F4-465A-01B555F21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188913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E2E9DD2-F529-5D83-F002-B4484958D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1800"/>
            <a:ext cx="8607425" cy="4822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文永十年　</a:t>
            </a:r>
            <a:r>
              <a:rPr lang="en-US" altLang="ja-JP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52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歳　在・佐渡一谷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題号「</a:t>
            </a: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未来記</a:t>
            </a: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を顕す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釈迦の未来記を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誰が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現実に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顕すのか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法華経の流布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こそ未来記を顕すこと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仏説通り実践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しているのは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こそ末法の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御本仏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未来記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を明かされる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F0160E-15A0-E791-FDA5-A09CA4B8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88913"/>
            <a:ext cx="7704137" cy="863600"/>
          </a:xfrm>
        </p:spPr>
        <p:txBody>
          <a:bodyPr/>
          <a:lstStyle/>
          <a:p>
            <a:pPr>
              <a:defRPr/>
            </a:pPr>
            <a:r>
              <a:rPr lang="ja-JP" altLang="en-US" sz="5400" dirty="0">
                <a:solidFill>
                  <a:srgbClr val="0000CC"/>
                </a:solidFill>
              </a:rPr>
              <a:t>題号：顕仏未来記</a:t>
            </a:r>
            <a:endParaRPr lang="ja-JP" altLang="en-US" dirty="0"/>
          </a:p>
        </p:txBody>
      </p:sp>
      <p:sp>
        <p:nvSpPr>
          <p:cNvPr id="3" name="AutoShape 9">
            <a:extLst>
              <a:ext uri="{FF2B5EF4-FFF2-40B4-BE49-F238E27FC236}">
                <a16:creationId xmlns:a16="http://schemas.microsoft.com/office/drawing/2014/main" id="{67F6A17B-E30F-8B92-CC78-5ADDF7ABF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133600"/>
            <a:ext cx="8137525" cy="20875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仏の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未来記 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： 釈迦の予見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薬王品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：我滅度後・後五百歳中・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広宣流布・於閻浮提・無令断絶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6D4BE600-2174-F30E-9395-C8FB5D42D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508500"/>
            <a:ext cx="8221662" cy="20161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顕す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：実現する</a:t>
            </a:r>
            <a:endParaRPr lang="en-US" altLang="ja-JP" sz="4000" dirty="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4000" b="1" dirty="0">
                <a:ea typeface="ＭＳ Ｐゴシック" panose="020B0600070205080204" pitchFamily="50" charset="-128"/>
              </a:rPr>
              <a:t>　⇒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広宣流布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</a:t>
            </a:r>
            <a:r>
              <a:rPr lang="ja-JP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大願</a:t>
            </a:r>
          </a:p>
          <a:p>
            <a:pPr eaLnBrk="1" hangingPunct="1"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4000" b="1" dirty="0">
                <a:ea typeface="ＭＳ Ｐゴシック" panose="020B0600070205080204" pitchFamily="50" charset="-128"/>
              </a:rPr>
              <a:t>⇒</a:t>
            </a:r>
            <a:r>
              <a:rPr lang="ja-JP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大聖人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こそ法華経の行者・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本仏</a:t>
            </a:r>
            <a:endParaRPr lang="en-US" altLang="ja-JP" sz="4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" name="AutoShape 5">
            <a:extLst>
              <a:ext uri="{FF2B5EF4-FFF2-40B4-BE49-F238E27FC236}">
                <a16:creationId xmlns:a16="http://schemas.microsoft.com/office/drawing/2014/main" id="{6989E258-D53C-27E2-0EC9-8280A93EF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1123950"/>
            <a:ext cx="5689600" cy="7207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仏の未来記を顕す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5" grpId="0" animBg="1" autoUpdateAnimBg="0"/>
      <p:bldP spid="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4B8040B-330E-5A23-4E66-35EE93F94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05725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</a:rPr>
              <a:t>月は西より～日は東より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8D68D6BD-E58F-65D9-F97E-A9BA05BE7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614488"/>
            <a:ext cx="7920037" cy="10223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月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は西から東へ、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は東から西へ</a:t>
            </a:r>
            <a:endParaRPr lang="ja-JP" alt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50C1857B-4CD5-EE61-07F9-65F1DA6FB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2924175"/>
            <a:ext cx="7346950" cy="15398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月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は毎日、東へと移動して行く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太陽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は東から昇り西へ行く</a:t>
            </a:r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C5765888-2BAF-C636-19B4-9820889D3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783138"/>
            <a:ext cx="8499475" cy="15382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釈迦の仏法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はインドから東へと流布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仏法東漸</a:t>
            </a:r>
            <a:endParaRPr lang="ja-JP" altLang="en-US" sz="48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 autoUpdateAnimBg="0"/>
      <p:bldP spid="10" grpId="0" animBg="1" autoUpdateAnimBg="0"/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9CE03-CA4F-FBF9-3988-69AE80DC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ja-JP" altLang="en-US" sz="5400" dirty="0">
                <a:solidFill>
                  <a:srgbClr val="0000CC"/>
                </a:solidFill>
              </a:rPr>
              <a:t>末法には東より西に往く</a:t>
            </a:r>
            <a:endParaRPr lang="ja-JP" altLang="en-US" dirty="0"/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286BF4C2-4EC1-1F17-F868-BA3CE883B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1482725"/>
            <a:ext cx="3805238" cy="137001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日は東から西へ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大聖人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の仏法</a:t>
            </a: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D64E582C-E4BD-B226-D0F0-A7FD356F6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0" y="1482725"/>
            <a:ext cx="3960813" cy="137001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日本・西へ・世界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仏法西還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1529E83-62AB-44D1-3C88-8C6D88D64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08163"/>
            <a:ext cx="431800" cy="720725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0CED4DCC-1E9F-166A-A08B-75B2731E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3309938"/>
            <a:ext cx="7705725" cy="13430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大聖人の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未来記　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仏法西還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世界へと流布する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太陽の仏法</a:t>
            </a:r>
            <a:endParaRPr lang="ja-JP" alt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id="{93D4AB28-6343-3341-B6D0-29ABBDFD7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5013325"/>
            <a:ext cx="8281987" cy="1511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大聖人の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未来記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を実現し、世界広布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　を実現するのは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創価の師弟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7" grpId="0" animBg="1"/>
      <p:bldP spid="8" grpId="0" animBg="1" autoUpdateAnimBg="0"/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B37A1C0-2719-5FA9-D217-12D95BC98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</a:rPr>
              <a:t>指導より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9105E82-F243-C8B8-345F-F50C2AC70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856662" cy="3527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仏が予見した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世界広布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を実現せん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との大聖人の御境涯を拝す</a:t>
            </a:r>
            <a:endParaRPr lang="ja-JP" alt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大聖人直結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の学会精神の源流は、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　　　　　　　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この一書にある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我らこそ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御本仏の未来記の主人公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なりと誇り高く宣言したい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2B881762-62CD-0006-819D-86ED50D26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084763"/>
            <a:ext cx="8153400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仏法西還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の未来記を学会が実現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師と共に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世界広布に進もう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99FF99"/>
      </a:lt1>
      <a:dk2>
        <a:srgbClr val="00CCFF"/>
      </a:dk2>
      <a:lt2>
        <a:srgbClr val="00CC00"/>
      </a:lt2>
      <a:accent1>
        <a:srgbClr val="625FD3"/>
      </a:accent1>
      <a:accent2>
        <a:srgbClr val="3399FF"/>
      </a:accent2>
      <a:accent3>
        <a:srgbClr val="CAFFCA"/>
      </a:accent3>
      <a:accent4>
        <a:srgbClr val="000000"/>
      </a:accent4>
      <a:accent5>
        <a:srgbClr val="B7B6E6"/>
      </a:accent5>
      <a:accent6>
        <a:srgbClr val="2D8AE7"/>
      </a:accent6>
      <a:hlink>
        <a:srgbClr val="FF6600"/>
      </a:hlink>
      <a:folHlink>
        <a:srgbClr val="9966FF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9232</TotalTime>
  <Words>145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顕仏未来記</vt:lpstr>
      <vt:lpstr>背景と大意</vt:lpstr>
      <vt:lpstr>題号：顕仏未来記</vt:lpstr>
      <vt:lpstr>月は西より～日は東より</vt:lpstr>
      <vt:lpstr>末法には東より西に往く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ohishi</cp:lastModifiedBy>
  <cp:revision>396</cp:revision>
  <cp:lastPrinted>2023-05-10T12:50:03Z</cp:lastPrinted>
  <dcterms:created xsi:type="dcterms:W3CDTF">2006-08-27T10:41:00Z</dcterms:created>
  <dcterms:modified xsi:type="dcterms:W3CDTF">2023-05-10T12:59:40Z</dcterms:modified>
</cp:coreProperties>
</file>