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5438B5-9CC3-4E2C-A331-11022B7D95E6}" v="198" dt="2023-04-07T11:18:32.0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C95438B5-9CC3-4E2C-A331-11022B7D95E6}"/>
    <pc:docChg chg="modSld">
      <pc:chgData name="大石 哲男" userId="0fd18d6aeeef4450" providerId="Windows Live" clId="Web-{C95438B5-9CC3-4E2C-A331-11022B7D95E6}" dt="2023-04-07T11:18:32.011" v="192" actId="20577"/>
      <pc:docMkLst>
        <pc:docMk/>
      </pc:docMkLst>
      <pc:sldChg chg="modSp">
        <pc:chgData name="大石 哲男" userId="0fd18d6aeeef4450" providerId="Windows Live" clId="Web-{C95438B5-9CC3-4E2C-A331-11022B7D95E6}" dt="2023-04-07T11:18:32.011" v="192" actId="20577"/>
        <pc:sldMkLst>
          <pc:docMk/>
          <pc:sldMk cId="0" sldId="264"/>
        </pc:sldMkLst>
        <pc:spChg chg="mod">
          <ac:chgData name="大石 哲男" userId="0fd18d6aeeef4450" providerId="Windows Live" clId="Web-{C95438B5-9CC3-4E2C-A331-11022B7D95E6}" dt="2023-04-07T10:44:04.277" v="3" actId="20577"/>
          <ac:spMkLst>
            <pc:docMk/>
            <pc:sldMk cId="0" sldId="264"/>
            <ac:spMk id="11266" creationId="{5EA4100F-E39E-E23B-9E6B-10E8F812F91D}"/>
          </ac:spMkLst>
        </pc:spChg>
        <pc:spChg chg="mod">
          <ac:chgData name="大石 哲男" userId="0fd18d6aeeef4450" providerId="Windows Live" clId="Web-{C95438B5-9CC3-4E2C-A331-11022B7D95E6}" dt="2023-04-07T11:18:32.011" v="192" actId="20577"/>
          <ac:spMkLst>
            <pc:docMk/>
            <pc:sldMk cId="0" sldId="264"/>
            <ac:spMk id="11267" creationId="{6A572540-6F93-6AD4-9314-6BA13B0290BE}"/>
          </ac:spMkLst>
        </pc:spChg>
      </pc:sldChg>
    </pc:docChg>
  </pc:docChgLst>
  <pc:docChgLst>
    <pc:chgData clId="Web-{C95438B5-9CC3-4E2C-A331-11022B7D95E6}"/>
    <pc:docChg chg="modSld">
      <pc:chgData name="" userId="" providerId="" clId="Web-{C95438B5-9CC3-4E2C-A331-11022B7D95E6}" dt="2023-04-07T10:40:30.913" v="3" actId="20577"/>
      <pc:docMkLst>
        <pc:docMk/>
      </pc:docMkLst>
      <pc:sldChg chg="modSp">
        <pc:chgData name="" userId="" providerId="" clId="Web-{C95438B5-9CC3-4E2C-A331-11022B7D95E6}" dt="2023-04-07T10:40:30.913" v="3" actId="20577"/>
        <pc:sldMkLst>
          <pc:docMk/>
          <pc:sldMk cId="0" sldId="256"/>
        </pc:sldMkLst>
        <pc:spChg chg="mod">
          <ac:chgData name="" userId="" providerId="" clId="Web-{C95438B5-9CC3-4E2C-A331-11022B7D95E6}" dt="2023-04-07T10:40:30.913" v="3" actId="20577"/>
          <ac:spMkLst>
            <pc:docMk/>
            <pc:sldMk cId="0" sldId="256"/>
            <ac:spMk id="2052" creationId="{D22B0350-093B-4C8D-B3A4-6D700AB881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xmlns="" id="{5D12A3F9-464A-294F-E54A-D039BCDA550A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xmlns="" id="{B61C0A76-C45F-1238-4F8A-2625DE040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xmlns="" id="{CC176BD0-9C5C-4070-1041-E5F6A704E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B5462596-38C1-DF54-62E3-1BA60DB104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704A8FDE-0791-E4AD-6425-FFE6D7519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B8561485-2CDC-683E-4EC1-B52412D8CD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F1D88-EF4F-4A78-B403-FB9B363D6F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4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56A884C-7AEA-A3E1-D366-25C77DD0D4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A52FA2A9-1515-B4FE-D4E1-378ADD3B3A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AC597BCD-DAA5-E481-DBB7-9D83F8EAC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25DACA-8A8E-40AB-93CA-C16BAC72C4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194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A42B749-C05F-B5FC-6406-BE4F0F26B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148E22BB-C07B-26A9-2F6B-A731EBDDB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0E6CAB13-E2A6-4F11-C69A-45FAA3F86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20F76-2F61-48CF-9715-179A0CDF50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26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96FA3D03-5D06-9483-6C0A-FD9272B34D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00949DA4-6904-556D-8C2F-0092656A73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A3834B92-8CB3-ED30-28D5-91EBD7D75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03088-1E92-47E9-91C6-28737D1922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188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BBE9C4A7-33C1-154A-5F08-D8D825F5E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D4F18CD2-3318-92AC-6AFF-77DC1B87F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xmlns="" id="{992C34C0-90D7-0A46-3900-3157F1CD7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F269CC-E0BC-4D9B-929F-F1FAEFE43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3222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1BD9509-868C-E70D-D894-EF29C8D92A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A3CB005D-FDCF-BB37-9497-530BA69DF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5326B3D2-C91D-7FE4-9BD8-3E3A2D71F8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74CDE-2BB0-43E6-857C-86DD4E3207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939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156D158-0200-053A-A73F-1FC6F7E817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38F12CF-0BAA-DD42-7C2D-C1F95B5574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5ADA48F-4D91-9F4F-53ED-3AA1AF38D1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A12CB-5197-4B8D-BEE2-F13E005B8F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628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879C5365-013E-7F84-28E6-5ED163A84F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264E0C7F-F412-12AA-21C7-A8146459C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9EF1AAA9-BE04-63C6-15E0-35E1A1FF78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39365-5082-4441-8A2E-47C3122B17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22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xmlns="" id="{B26D3E01-519E-3144-8C27-8BA4E20FF7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xmlns="" id="{44B31441-E90F-6F8C-CBD2-EF7FFF99D8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3879E1AF-9E2D-4179-50AC-CBDCA21A82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DEA75-BFA1-4DB4-8F8D-BEEAF8BB72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934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2F710A5-08B5-21F7-E658-E52EB496EB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5FC0E243-A725-253C-44BB-B24980A7C7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600DD683-2D9C-428C-07D8-211CB2F8D2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6E04D-0A72-4E39-9C65-E57B6C7F9A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132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2CCF09CF-AB3E-AF96-BEB3-FE7A2C8605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00F92B41-3C7E-C4D0-3DA7-6004662A4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C5BAA71-BD3E-549D-01D9-80B19E35EE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72C87-CF4A-4AB3-A427-BF39BD5F68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750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xmlns="" id="{D518A4CE-D16D-4B51-EAD9-5E08657466B7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xmlns="" id="{6E56F22D-395D-A8A5-1A08-170E2AAEE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xmlns="" id="{A15BEAF3-5D78-B7C2-C66B-445886783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xmlns="" id="{F9C78D41-C041-EA64-4C61-C3A341EEC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xmlns="" id="{D755FEDC-C56A-0181-B46B-E6671CDE68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xmlns="" id="{A096537E-C99A-C65F-AB4E-77EF7F1D1AA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xmlns="" id="{ACB53073-3436-DD3D-6EA1-7332D007A2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59D4ED0-800A-4B73-A98C-DC10E4A1996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xmlns="" id="{C034C1C3-E895-2AD1-CFB9-DB6C031A6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xmlns="" id="{24F44F81-22C0-331B-9EA1-791D07185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92FE61C5-DB20-C6C2-FC44-D0B8C36625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呵責謗法滅罪抄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ABE092E4-8F99-AEEE-700D-086AE787A1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xmlns="" id="{D22B0350-093B-4C8D-B3A4-6D700AB88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４月度座談会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6A2D08A-BD4D-7DAD-7FB4-BD409FD33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24F286D-FEE5-0709-E3A0-2E18984CC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文永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年　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52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才　於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佐渡一谷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与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四条金吾</a:t>
            </a:r>
            <a:endParaRPr lang="ja-JP" altLang="en-US" sz="44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幕府による激しい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弾圧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を乗越える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原理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を示す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一切を開くカギは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強情な祈り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強情な祈り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とは如何なるものか</a:t>
            </a:r>
            <a:endParaRPr lang="ja-JP" altLang="en-US" sz="44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A3A22978-88DD-13AA-0925-B0D667001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何なる世の乱れ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xmlns="" id="{17D96E2D-0932-43AB-F558-644E05013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8382000" cy="1371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今日の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世界不況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社会不安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も同じ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⇒　世の乱れに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信心で勝て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xmlns="" id="{4E5ECD3A-F39D-8397-C6B4-F957309305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3505200" cy="1752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自界叛逆難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他国侵逼難</a:t>
            </a:r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xmlns="" id="{A99D6136-2554-449C-E12D-7DCE35849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276600"/>
            <a:ext cx="31242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幕府の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迫害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飢饉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疫病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xmlns="" id="{4E98FB9E-04AC-0322-3141-C247ED01F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295400"/>
            <a:ext cx="685800" cy="1371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xmlns="" id="{A96F05B3-74A8-A97A-43AD-1A2858FBB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219200"/>
            <a:ext cx="3124200" cy="1676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時輔の乱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蒙古襲来</a:t>
            </a:r>
          </a:p>
        </p:txBody>
      </p:sp>
      <p:sp>
        <p:nvSpPr>
          <p:cNvPr id="10263" name="AutoShape 23">
            <a:extLst>
              <a:ext uri="{FF2B5EF4-FFF2-40B4-BE49-F238E27FC236}">
                <a16:creationId xmlns:a16="http://schemas.microsoft.com/office/drawing/2014/main" xmlns="" id="{01CBF4BA-5460-FB26-0C1F-715A60D6F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429000"/>
            <a:ext cx="685800" cy="1371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xmlns="" id="{B487CDD3-3F39-CA3B-BA9C-149962C76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3200400"/>
            <a:ext cx="3657600" cy="17526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b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不安と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困窮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臆病・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退転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8" grpId="0" animBg="1" autoUpdateAnimBg="0"/>
      <p:bldP spid="10261" grpId="0" animBg="1"/>
      <p:bldP spid="10262" grpId="0" animBg="1" autoUpdateAnimBg="0"/>
      <p:bldP spid="10263" grpId="0" animBg="1"/>
      <p:bldP spid="1026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7C9F5BDB-A1D8-FA1C-44DA-0C324A4B4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諸天の加護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xmlns="" id="{7C273268-9574-630C-555A-6075FC238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447800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xmlns="" id="{1DB9FAD4-653E-BC3E-525E-052B4B6A0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95400"/>
            <a:ext cx="39624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法華経・十羅刹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諸天善神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xmlns="" id="{9F98EB0B-B0CE-646E-F0EC-D4C859688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048000"/>
            <a:ext cx="6781800" cy="2286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諸天の力を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せよ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諸天の力を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引き出せ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現実生活の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難を乗り切れ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xmlns="" id="{92E2A981-EEA9-DE53-99CE-8FEA9906A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295400"/>
            <a:ext cx="32004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偉大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なる</a:t>
            </a:r>
          </a:p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守護の力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xmlns="" id="{9463562E-8740-9E07-530D-20C3DA477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562600"/>
            <a:ext cx="7543800" cy="990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苦難の現実を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勝利の人生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8" grpId="0" animBg="1" autoUpdateAnimBg="0"/>
      <p:bldP spid="5139" grpId="0" animBg="1" autoUpdateAnimBg="0"/>
      <p:bldP spid="514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9E8E38D-0C30-2209-85BD-886CBA2AB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強情な祈り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xmlns="" id="{34889D8B-FB8A-E0B6-8C7E-F7B3EB8B8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5638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湿った木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から火を出す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乾いた土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から水を出す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xmlns="" id="{5CC1AF87-A981-D88F-893E-F794F068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334000"/>
            <a:ext cx="7391400" cy="838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祈りは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と不屈の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執念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xmlns="" id="{83C26A9D-2203-BED8-42F1-AFC33D46D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124200"/>
            <a:ext cx="5867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必死の祈り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・不抜の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確信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が諸天を引き出す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xmlns="" id="{A2B89BBD-CC6B-D023-3095-6B927A6CA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352800"/>
            <a:ext cx="9906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2" grpId="0" animBg="1" autoUpdateAnimBg="0"/>
      <p:bldP spid="1033" grpId="0" animBg="1" autoUpdateAnimBg="0"/>
      <p:bldP spid="1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5EA4100F-E39E-E23B-9E6B-10E8F812F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6A572540-6F93-6AD4-9314-6BA13B029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41562"/>
            <a:ext cx="8642350" cy="355453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sz="4000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激闘</a:t>
            </a:r>
            <a:r>
              <a:rPr lang="ja-JP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の時こそ、師子吼の</a:t>
            </a:r>
            <a:r>
              <a:rPr lang="ja-JP" sz="4000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題目</a:t>
            </a:r>
            <a:r>
              <a:rPr lang="ja-JP" sz="4000" dirty="0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だ。</a:t>
            </a:r>
            <a:endParaRPr lang="ja-JP" sz="4000" dirty="0">
              <a:effectLst>
                <a:outerShdw blurRad="38100" dist="38100" dir="2700000" algn="tl">
                  <a:srgbClr val="FFFFFF"/>
                </a:outerShdw>
              </a:effectLst>
              <a:ea typeface="+mn-lt"/>
              <a:cs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魔を打ち破り、諸天を動かす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不屈の祈り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。</a:t>
            </a:r>
            <a:endParaRPr lang="ja-JP" altLang="en-US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  <a:defRPr/>
            </a:pP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大事なのは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勇気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だ。どんな劣勢をも、跳ね返してみせるとの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死にものぐるいの</a:t>
            </a:r>
            <a:r>
              <a:rPr lang="ja-JP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強き一念だ。</a:t>
            </a:r>
            <a:endParaRPr lang="ja-JP" altLang="en-US" sz="4000" dirty="0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xmlns="" id="{1A5D55F8-0745-9B98-9009-73D8D9F01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68863"/>
            <a:ext cx="81534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不可能を可能に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する祈りで</a:t>
            </a:r>
          </a:p>
          <a:p>
            <a:pPr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勝利の人生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」を開きゆけ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CCCC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E2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5762</TotalTime>
  <Words>169</Words>
  <Application>Microsoft Office PowerPoint</Application>
  <PresentationFormat>画面に合わせる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ＭＳ Ｐゴシック</vt:lpstr>
      <vt:lpstr>Arial</vt:lpstr>
      <vt:lpstr>Tahoma</vt:lpstr>
      <vt:lpstr>Times New Roman</vt:lpstr>
      <vt:lpstr>Wingdings</vt:lpstr>
      <vt:lpstr>Soaring</vt:lpstr>
      <vt:lpstr>PowerPoint プレゼンテーション</vt:lpstr>
      <vt:lpstr>呵責謗法滅罪抄</vt:lpstr>
      <vt:lpstr>背景と大意</vt:lpstr>
      <vt:lpstr>何なる世の乱れ</vt:lpstr>
      <vt:lpstr>諸天の加護</vt:lpstr>
      <vt:lpstr>強情な祈り</vt:lpstr>
      <vt:lpstr>指導から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349</cp:revision>
  <cp:lastPrinted>2023-04-07T11:31:25Z</cp:lastPrinted>
  <dcterms:created xsi:type="dcterms:W3CDTF">2006-08-27T10:41:00Z</dcterms:created>
  <dcterms:modified xsi:type="dcterms:W3CDTF">2023-04-07T11:32:03Z</dcterms:modified>
</cp:coreProperties>
</file>