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59" r:id="rId6"/>
    <p:sldId id="260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93419"/>
    <a:srgbClr val="CCECFF"/>
    <a:srgbClr val="009900"/>
    <a:srgbClr val="00CC00"/>
    <a:srgbClr val="0000CC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3D798D-579D-415D-820A-E1F162B95376}" v="142" dt="2023-03-05T04:29:51.832"/>
    <p1510:client id="{D936EE7B-1EB6-40AA-AD09-0F311E877ABB}" v="5" dt="2023-02-23T08:45:24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543D798D-579D-415D-820A-E1F162B95376}"/>
    <pc:docChg chg="modSld">
      <pc:chgData name="大石 哲男" userId="0fd18d6aeeef4450" providerId="Windows Live" clId="Web-{543D798D-579D-415D-820A-E1F162B95376}" dt="2023-03-05T04:29:51.832" v="140" actId="20577"/>
      <pc:docMkLst>
        <pc:docMk/>
      </pc:docMkLst>
      <pc:sldChg chg="modSp">
        <pc:chgData name="大石 哲男" userId="0fd18d6aeeef4450" providerId="Windows Live" clId="Web-{543D798D-579D-415D-820A-E1F162B95376}" dt="2023-03-05T04:03:39.666" v="1" actId="20577"/>
        <pc:sldMkLst>
          <pc:docMk/>
          <pc:sldMk cId="0" sldId="259"/>
        </pc:sldMkLst>
        <pc:spChg chg="mod">
          <ac:chgData name="大石 哲男" userId="0fd18d6aeeef4450" providerId="Windows Live" clId="Web-{543D798D-579D-415D-820A-E1F162B95376}" dt="2023-03-05T04:03:39.666" v="1" actId="20577"/>
          <ac:spMkLst>
            <pc:docMk/>
            <pc:sldMk cId="0" sldId="259"/>
            <ac:spMk id="5122" creationId="{E98893B8-CFEC-182D-A17F-03B8231423A7}"/>
          </ac:spMkLst>
        </pc:spChg>
      </pc:sldChg>
      <pc:sldChg chg="modSp">
        <pc:chgData name="大石 哲男" userId="0fd18d6aeeef4450" providerId="Windows Live" clId="Web-{543D798D-579D-415D-820A-E1F162B95376}" dt="2023-03-05T04:04:30.964" v="2" actId="20577"/>
        <pc:sldMkLst>
          <pc:docMk/>
          <pc:sldMk cId="0" sldId="260"/>
        </pc:sldMkLst>
        <pc:spChg chg="mod">
          <ac:chgData name="大石 哲男" userId="0fd18d6aeeef4450" providerId="Windows Live" clId="Web-{543D798D-579D-415D-820A-E1F162B95376}" dt="2023-03-05T04:04:30.964" v="2" actId="20577"/>
          <ac:spMkLst>
            <pc:docMk/>
            <pc:sldMk cId="0" sldId="260"/>
            <ac:spMk id="1026" creationId="{CCF11DB3-AFB7-7F3B-1D43-C6DD4F32DE5C}"/>
          </ac:spMkLst>
        </pc:spChg>
      </pc:sldChg>
      <pc:sldChg chg="modSp">
        <pc:chgData name="大石 哲男" userId="0fd18d6aeeef4450" providerId="Windows Live" clId="Web-{543D798D-579D-415D-820A-E1F162B95376}" dt="2023-03-05T04:29:51.832" v="140" actId="20577"/>
        <pc:sldMkLst>
          <pc:docMk/>
          <pc:sldMk cId="0" sldId="264"/>
        </pc:sldMkLst>
        <pc:spChg chg="mod">
          <ac:chgData name="大石 哲男" userId="0fd18d6aeeef4450" providerId="Windows Live" clId="Web-{543D798D-579D-415D-820A-E1F162B95376}" dt="2023-03-05T04:29:51.832" v="140" actId="20577"/>
          <ac:spMkLst>
            <pc:docMk/>
            <pc:sldMk cId="0" sldId="264"/>
            <ac:spMk id="11267" creationId="{34DA8B16-5A93-F03D-9DD7-A3A70FD46225}"/>
          </ac:spMkLst>
        </pc:spChg>
      </pc:sldChg>
    </pc:docChg>
  </pc:docChgLst>
  <pc:docChgLst>
    <pc:chgData clId="Web-{D936EE7B-1EB6-40AA-AD09-0F311E877ABB}"/>
    <pc:docChg chg="modSld">
      <pc:chgData name="" userId="" providerId="" clId="Web-{D936EE7B-1EB6-40AA-AD09-0F311E877ABB}" dt="2023-02-23T08:45:20.268" v="3" actId="20577"/>
      <pc:docMkLst>
        <pc:docMk/>
      </pc:docMkLst>
      <pc:sldChg chg="modSp">
        <pc:chgData name="" userId="" providerId="" clId="Web-{D936EE7B-1EB6-40AA-AD09-0F311E877ABB}" dt="2023-02-23T08:45:20.268" v="3" actId="20577"/>
        <pc:sldMkLst>
          <pc:docMk/>
          <pc:sldMk cId="0" sldId="256"/>
        </pc:sldMkLst>
        <pc:spChg chg="mod">
          <ac:chgData name="" userId="" providerId="" clId="Web-{D936EE7B-1EB6-40AA-AD09-0F311E877ABB}" dt="2023-02-23T08:45:20.268" v="3" actId="20577"/>
          <ac:spMkLst>
            <pc:docMk/>
            <pc:sldMk cId="0" sldId="256"/>
            <ac:spMk id="2052" creationId="{70B75E22-C74E-AE0B-C63E-FF8D681048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B3FA35E-A1C0-1BC6-3124-752ECCFBEC42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B8564432-1223-462B-7972-B7225CE5B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731E92B5-C9BC-4BF8-51F9-1791FD93893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DE3F2F-D8E0-8D46-6FA9-88C4B509E76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E153B37-49E3-6DCC-4254-3EBB0BD6AC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B870307-19AA-B843-838E-CBC763A6E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C8B14-6839-49BB-B861-F8B5544FD4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133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5E5FFA-463B-7F9C-39A8-4D598ED475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19F73AD-7EE1-D904-EE9A-BF20C4635C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EAA4427-2B31-554E-D070-835549D091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825E4-FEC5-4249-B86F-C44525B1B5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493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CEB191-7B6B-0F79-4011-AC88E40F8A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7679D70-EFD9-72E0-2CFC-40A7389C71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6D607A8-5219-EC2E-EF74-B2A588674A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078FB-C8E0-4F18-A579-9F9496BEF09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718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347200F-ACA2-2632-21DD-87C2D8F874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8267525-8221-50CD-238B-9303BC2FD7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8B49C26-7160-9EBA-A72F-900CB3DEAC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1A7965-886A-4C93-87A7-F9994ADC6F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617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34FBC0-EA29-1DE3-79CE-210C89F696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CF3818A-D3AF-CE55-0161-D5E501EED4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175EFCC-8E5A-F723-3DE8-594D3563D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A49F9-FFEC-426F-8C85-F54B3E81D6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898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6DEBA96-22EC-A483-FECE-694A7A4841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48CD150B-9CA6-B645-F683-D2CB037796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2A3A1ED-1388-0EE7-2E49-EAE433CE38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08CC0-696C-4B5A-BC8C-286B2C33D8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45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E1909E-7163-72E0-9B56-BBEA352976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EB1229F-8458-21DD-C7E0-1CA252F696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0CC7F4-73A3-7A78-BE42-9514E181F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69767-0E36-4542-9EEE-FD7D491FE1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123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E3CB5E9-F52A-EE69-E3B3-CABD1C3926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EBFD08EC-7C98-880A-5410-F110E4309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0520DCD-70C9-2CC0-B812-A6E22F61E5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7B95E4-1483-4B09-B78F-60E46CFF41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831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A39D828F-2F46-9CAD-2252-DF49D8B63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203F6291-61E6-E6C6-D876-E061F0C0A5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DF21AEFD-2F0E-00F7-CC8B-813F37C60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4B3F4-F398-44AA-B64C-C1DE369F36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161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EAC033-83E0-F15F-082B-C02D07A647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4D824EF-EE4B-F56F-9EFE-7722E5E0A5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46421B2-2068-DC87-39AA-9078D0505F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F67478-2F79-4054-BB78-D1446941D6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636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A6CC3-A5A4-A2AB-0004-B4F894C16C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6508D01-75F5-80B4-67D1-4167F1C64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6B7BE06-928C-ECAD-33F5-1CDD8617E8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9415E1-D3B8-40B9-8C92-33BFC556F4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112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1FB61858-E08B-5F74-A400-721406DAA6A1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AD2373DB-E82F-93D0-07FC-59E713F90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FA8B1DD9-D26B-DDF5-DDD0-23143F887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279CA77B-00CF-7D64-3BFC-8B651D468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077474A-7EDB-9BE2-BD45-10233BF597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D2609326-4E2E-5B68-0174-5F096D543A2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50283EEE-6EC1-4B52-2E99-B10172DE919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5442C253-BC8B-43E6-BEF7-17FBF504400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29B5BDF1-CE1F-6007-F129-767D88D415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607C6C1F-E7F6-627C-AB7D-ACEB92E25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537AE8D-E4F7-1E05-113A-01DA3FDBBA9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弥三郎殿御返事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2DF9FBA-5FD9-95B2-972C-5FFBC950B97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70B75E22-C74E-AE0B-C63E-FF8D68104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0189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３月度座談会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9744508-B056-AF79-3506-5865A9AAB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669BF6F-B309-24A3-41C3-1F7CEFD00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447800"/>
            <a:ext cx="8534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建治３年　５６才　　在・身延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対告衆：弥三郎・詳細不明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念仏僧との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に臨む心構え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飢饉・疫病の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因は念仏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にある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法論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こそ生きる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使命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迷い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を捨て、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思い切り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なさい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9EF0705-CE81-6F2F-6F29-2ADB45CA1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但偏に思い切るべし</a:t>
            </a:r>
          </a:p>
        </p:txBody>
      </p:sp>
      <p:sp>
        <p:nvSpPr>
          <p:cNvPr id="10245" name="AutoShape 5">
            <a:extLst>
              <a:ext uri="{FF2B5EF4-FFF2-40B4-BE49-F238E27FC236}">
                <a16:creationId xmlns:a16="http://schemas.microsoft.com/office/drawing/2014/main" id="{0D8B5FB7-69B1-4CBF-DF71-378384FE3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33800"/>
            <a:ext cx="8229600" cy="2667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迷い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があれば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真の力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は出ない</a:t>
            </a:r>
          </a:p>
          <a:p>
            <a:pPr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勝負の時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こそ、腹を決めよ</a:t>
            </a:r>
          </a:p>
          <a:p>
            <a:pPr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決意の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行動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を呼ぶ</a:t>
            </a: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A158A12F-9D9A-4B65-2B24-361B14B37C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3657600" cy="990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思い切る</a:t>
            </a:r>
          </a:p>
        </p:txBody>
      </p:sp>
      <p:sp>
        <p:nvSpPr>
          <p:cNvPr id="10262" name="AutoShape 22">
            <a:extLst>
              <a:ext uri="{FF2B5EF4-FFF2-40B4-BE49-F238E27FC236}">
                <a16:creationId xmlns:a16="http://schemas.microsoft.com/office/drawing/2014/main" id="{A60B73C5-D2A3-B711-DD37-88250FD57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143000"/>
            <a:ext cx="3733800" cy="838200"/>
          </a:xfrm>
          <a:prstGeom prst="roundRect">
            <a:avLst>
              <a:gd name="adj" fmla="val 1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腹を決める</a:t>
            </a:r>
          </a:p>
        </p:txBody>
      </p:sp>
      <p:sp>
        <p:nvSpPr>
          <p:cNvPr id="10264" name="AutoShape 24">
            <a:extLst>
              <a:ext uri="{FF2B5EF4-FFF2-40B4-BE49-F238E27FC236}">
                <a16:creationId xmlns:a16="http://schemas.microsoft.com/office/drawing/2014/main" id="{D798C298-2C74-695A-FE7B-020BB1174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362200"/>
            <a:ext cx="80010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迷い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を断ち切り・断じて</a:t>
            </a:r>
            <a:r>
              <a:rPr lang="ja-JP" altLang="en-US" sz="4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勝て</a:t>
            </a:r>
          </a:p>
        </p:txBody>
      </p:sp>
      <p:sp>
        <p:nvSpPr>
          <p:cNvPr id="10266" name="AutoShape 26">
            <a:extLst>
              <a:ext uri="{FF2B5EF4-FFF2-40B4-BE49-F238E27FC236}">
                <a16:creationId xmlns:a16="http://schemas.microsoft.com/office/drawing/2014/main" id="{3AF20C80-3C6D-DFB4-5AB0-36883B519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143000"/>
            <a:ext cx="533400" cy="990600"/>
          </a:xfrm>
          <a:prstGeom prst="rightArrow">
            <a:avLst>
              <a:gd name="adj1" fmla="val 60898"/>
              <a:gd name="adj2" fmla="val 423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2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build="p" animBg="1" autoUpdateAnimBg="0"/>
      <p:bldP spid="10255" grpId="0" animBg="1" autoUpdateAnimBg="0"/>
      <p:bldP spid="10262" grpId="0" animBg="1" autoUpdateAnimBg="0"/>
      <p:bldP spid="10264" grpId="0" animBg="1" autoUpdateAnimBg="0"/>
      <p:bldP spid="102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98893B8-CFEC-182D-A17F-03B8231423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此の事にあわん為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BB3C1685-83B7-CBCC-AB5D-EAC3A0CDE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3716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F5FFD3C0-CCD6-DF5A-BD06-CB3F32F1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371600"/>
            <a:ext cx="36576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人生の</a:t>
            </a:r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</a:p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とは何か？</a:t>
            </a:r>
          </a:p>
        </p:txBody>
      </p:sp>
      <p:sp>
        <p:nvSpPr>
          <p:cNvPr id="5138" name="AutoShape 18">
            <a:extLst>
              <a:ext uri="{FF2B5EF4-FFF2-40B4-BE49-F238E27FC236}">
                <a16:creationId xmlns:a16="http://schemas.microsoft.com/office/drawing/2014/main" id="{9A698232-20EF-51A1-71D9-7DDB8CCC4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200400"/>
            <a:ext cx="80772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飢饉・疫病を生きながらえた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を深く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自覚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すべき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97B753A9-0C40-7C53-8B3E-97899B6F4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3962400" cy="1600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今まで生きて</a:t>
            </a:r>
          </a:p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有りつるは</a:t>
            </a: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EAB3A49F-D8FE-F1E2-DB69-4509F8D1D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9200"/>
            <a:ext cx="81534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今回の法論・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勝負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こそ我が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現代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に生きる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我らが使命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8" grpId="0" build="p" animBg="1" autoUpdateAnimBg="0"/>
      <p:bldP spid="5139" grpId="0" animBg="1" autoUpdateAnimBg="0"/>
      <p:bldP spid="5142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F11DB3-AFB7-7F3B-1D43-C6DD4F32D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6035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宇治川・勢多川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67F33A25-2DFA-6ADC-3A64-0C57E5D7D7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143000"/>
            <a:ext cx="50292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宇治川・瀬田川は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勝利の要衝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D1F14941-1AE5-319F-AA6F-5DA49CFEA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3914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使命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の戦いに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し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自身の人生・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境涯を拓け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CA35200F-3E3F-7BE4-57BA-A58836282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743200"/>
            <a:ext cx="6705600" cy="1676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今回の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法戦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が勝負を決する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広布の歴史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名を残せ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EA6D5678-056B-4A04-C995-F29DD67FA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819400"/>
            <a:ext cx="685800" cy="1295400"/>
          </a:xfrm>
          <a:prstGeom prst="rightArrow">
            <a:avLst>
              <a:gd name="adj1" fmla="val 47796"/>
              <a:gd name="adj2" fmla="val 41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nimBg="1" autoUpdateAnimBg="0"/>
      <p:bldP spid="1032" grpId="0" animBg="1" autoUpdateAnimBg="0"/>
      <p:bldP spid="1033" grpId="0" animBg="1" autoUpdateAnimBg="0"/>
      <p:bldP spid="10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99536E1-7E24-11D5-B562-45B7A26E93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4DA8B16-5A93-F03D-9DD7-A3A70FD46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304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/>
              </a:rPr>
              <a:t>戦い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/>
              </a:rPr>
              <a:t>の時こそ</a:t>
            </a: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/>
              </a:rPr>
              <a:t>大転換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cs typeface="Times New Roman"/>
              </a:rPr>
              <a:t>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/>
              </a:rPr>
              <a:t>チャンス</a:t>
            </a:r>
            <a:endParaRPr lang="ja-JP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揺る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ぎない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幸福境涯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</a:rPr>
              <a:t>を開く</a:t>
            </a:r>
            <a:endParaRPr lang="ja-JP" altLang="en-US" sz="4400" b="1">
              <a:effectLst>
                <a:outerShdw blurRad="38100" dist="38100" dir="2700000" algn="tl">
                  <a:srgbClr val="000000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魔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が強い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からこそ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勝てる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のだ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行動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を起こす所から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全てが始まる</a:t>
            </a:r>
            <a:endParaRPr lang="ja-JP" altLang="en-US" sz="4400" b="1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0B7C8FB9-904B-ADB8-5BB1-75693685F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24400"/>
            <a:ext cx="81534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全力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を尽くして断じて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  <a:p>
            <a:pPr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勝てば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一切が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開ける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CCFFCC"/>
      </a:lt1>
      <a:dk2>
        <a:srgbClr val="000000"/>
      </a:dk2>
      <a:lt2>
        <a:srgbClr val="CC66FF"/>
      </a:lt2>
      <a:accent1>
        <a:srgbClr val="6699FF"/>
      </a:accent1>
      <a:accent2>
        <a:srgbClr val="66CCFF"/>
      </a:accent2>
      <a:accent3>
        <a:srgbClr val="E2FFE2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8479</TotalTime>
  <Words>175</Words>
  <Application>Microsoft Office PowerPoint</Application>
  <PresentationFormat>画面に合わせる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弥三郎殿御返事</vt:lpstr>
      <vt:lpstr>背景と大意</vt:lpstr>
      <vt:lpstr>但偏に思い切るべし</vt:lpstr>
      <vt:lpstr>此の事にあわん為</vt:lpstr>
      <vt:lpstr>宇治川・勢多川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434</cp:revision>
  <dcterms:created xsi:type="dcterms:W3CDTF">2006-08-27T10:41:00Z</dcterms:created>
  <dcterms:modified xsi:type="dcterms:W3CDTF">2023-03-05T04:29:58Z</dcterms:modified>
</cp:coreProperties>
</file>