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70" r:id="rId4"/>
    <p:sldId id="273" r:id="rId5"/>
    <p:sldId id="278" r:id="rId6"/>
    <p:sldId id="276" r:id="rId7"/>
    <p:sldId id="280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93419"/>
    <a:srgbClr val="CCECFF"/>
    <a:srgbClr val="009900"/>
    <a:srgbClr val="00CC00"/>
    <a:srgbClr val="0000CC"/>
    <a:srgbClr val="00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FC1DFB-086B-477F-804E-F17A9DB7677F}" v="77" dt="2023-02-05T00:48:15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4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4BFC1DFB-086B-477F-804E-F17A9DB7677F}"/>
    <pc:docChg chg="modSld">
      <pc:chgData name="" userId="" providerId="" clId="Web-{4BFC1DFB-086B-477F-804E-F17A9DB7677F}" dt="2023-02-05T00:29:00.358" v="5" actId="20577"/>
      <pc:docMkLst>
        <pc:docMk/>
      </pc:docMkLst>
      <pc:sldChg chg="modSp">
        <pc:chgData name="" userId="" providerId="" clId="Web-{4BFC1DFB-086B-477F-804E-F17A9DB7677F}" dt="2023-02-05T00:29:00.358" v="5" actId="20577"/>
        <pc:sldMkLst>
          <pc:docMk/>
          <pc:sldMk cId="0" sldId="256"/>
        </pc:sldMkLst>
        <pc:spChg chg="mod">
          <ac:chgData name="" userId="" providerId="" clId="Web-{4BFC1DFB-086B-477F-804E-F17A9DB7677F}" dt="2023-02-05T00:29:00.358" v="5" actId="20577"/>
          <ac:spMkLst>
            <pc:docMk/>
            <pc:sldMk cId="0" sldId="256"/>
            <ac:spMk id="2052" creationId="{FD4F4AE6-FF49-26E0-A970-524177771C4A}"/>
          </ac:spMkLst>
        </pc:spChg>
      </pc:sldChg>
    </pc:docChg>
  </pc:docChgLst>
  <pc:docChgLst>
    <pc:chgData name="大石 哲男" userId="0fd18d6aeeef4450" providerId="Windows Live" clId="Web-{4BFC1DFB-086B-477F-804E-F17A9DB7677F}"/>
    <pc:docChg chg="modSld">
      <pc:chgData name="大石 哲男" userId="0fd18d6aeeef4450" providerId="Windows Live" clId="Web-{4BFC1DFB-086B-477F-804E-F17A9DB7677F}" dt="2023-02-05T00:48:15.668" v="68" actId="20577"/>
      <pc:docMkLst>
        <pc:docMk/>
      </pc:docMkLst>
      <pc:sldChg chg="modSp">
        <pc:chgData name="大石 哲男" userId="0fd18d6aeeef4450" providerId="Windows Live" clId="Web-{4BFC1DFB-086B-477F-804E-F17A9DB7677F}" dt="2023-02-05T00:29:13.218" v="2" actId="14100"/>
        <pc:sldMkLst>
          <pc:docMk/>
          <pc:sldMk cId="0" sldId="256"/>
        </pc:sldMkLst>
        <pc:spChg chg="mod">
          <ac:chgData name="大石 哲男" userId="0fd18d6aeeef4450" providerId="Windows Live" clId="Web-{4BFC1DFB-086B-477F-804E-F17A9DB7677F}" dt="2023-02-05T00:29:13.218" v="2" actId="14100"/>
          <ac:spMkLst>
            <pc:docMk/>
            <pc:sldMk cId="0" sldId="256"/>
            <ac:spMk id="2052" creationId="{FD4F4AE6-FF49-26E0-A970-524177771C4A}"/>
          </ac:spMkLst>
        </pc:spChg>
      </pc:sldChg>
      <pc:sldChg chg="modSp">
        <pc:chgData name="大石 哲男" userId="0fd18d6aeeef4450" providerId="Windows Live" clId="Web-{4BFC1DFB-086B-477F-804E-F17A9DB7677F}" dt="2023-02-05T00:48:15.668" v="68" actId="20577"/>
        <pc:sldMkLst>
          <pc:docMk/>
          <pc:sldMk cId="0" sldId="280"/>
        </pc:sldMkLst>
        <pc:spChg chg="mod">
          <ac:chgData name="大石 哲男" userId="0fd18d6aeeef4450" providerId="Windows Live" clId="Web-{4BFC1DFB-086B-477F-804E-F17A9DB7677F}" dt="2023-02-05T00:48:15.668" v="68" actId="20577"/>
          <ac:spMkLst>
            <pc:docMk/>
            <pc:sldMk cId="0" sldId="280"/>
            <ac:spMk id="32771" creationId="{A0AD6020-1407-D8E7-CE11-9C433C227777}"/>
          </ac:spMkLst>
        </pc:spChg>
        <pc:spChg chg="mod">
          <ac:chgData name="大石 哲男" userId="0fd18d6aeeef4450" providerId="Windows Live" clId="Web-{4BFC1DFB-086B-477F-804E-F17A9DB7677F}" dt="2023-02-05T00:46:45.759" v="43" actId="1076"/>
          <ac:spMkLst>
            <pc:docMk/>
            <pc:sldMk cId="0" sldId="280"/>
            <ac:spMk id="32772" creationId="{B69C61CA-D521-FF42-0785-5EBA6319F1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FDC6493-CDD0-203B-AA97-A255C2D0EFF2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F7ABEED8-F607-7F6A-C321-EF318A740D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2DFAAAA6-429B-41CC-61B1-0977E5789A8A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262013D-B848-3E6A-4313-17923D29FB7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52802CD-8A80-004C-1EBE-0508F36926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B6A52A2F-BFC5-CB94-56A4-40E0A362CB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0B17C-2F59-4B7B-B485-9AC6300913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33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DAE4221-77AF-6382-3BDB-863223B7EC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ACAAC4F-56AC-2786-3A04-076D600548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CB5F116-8C7F-7752-2228-43D07AF0D9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0AA8A2-BC36-4A2F-B7DE-78DCA6723E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662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A85972A-52D8-070C-F28A-0B385B85D3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9D7C6CA-0089-B430-0E40-376444B13E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14BE3C3-BD13-8C74-826D-EE7CDE08F4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C8504E-0F3E-4BAF-9A70-B20542DD6C3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8886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6779108-E72A-B5CB-8765-F92EEC5CC7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6530245-3508-C696-4950-6C79E08A48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5290FC8-31BA-CD16-00BD-E29D7EC895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B06B89-49A4-4AA3-94AB-437B3E7C71E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388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2DD3A4-2CD8-CBB7-C929-E3F3E6E99E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40DA286-0B60-727A-1422-B5B6EFEAA3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607B1CBC-6DD2-4952-7E2D-2E3FB70E17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49553A-343F-4E57-B689-4FF505A715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8025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4B16D4-1201-B3C7-D4E0-18820E7DDD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1DB30CB-EEF4-049A-ECF8-D5409DFB3C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3C81D42-61EB-1D50-5C57-6611083F6E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58669-66D1-437E-90A1-9C1B4B7845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605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14485F-7559-B47F-9C63-16615A7D52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CE4BAF-AB95-2BBC-A7A5-3DDC06CA4C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4FE4D8-AA72-9152-683F-E06F0EF616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A53E1-A903-40EC-B1BE-7023C5F6266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670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DC8ED0B5-109C-CD9F-428E-FD8E565759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8B45CAC-046C-A16A-081A-A048E3AB7F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3F433CA-A1EC-E8EB-00CA-E36B979B9B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DC5010-C4B0-49C9-8CA0-554FB05A2F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33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B2D4DD05-BF1E-9480-49F1-08FEFCE7D4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4A6DFF4F-94B0-3A0B-52B0-5AA1530252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B7ED8D26-AD31-69BC-73FA-171A9423EE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5A52B3-0A53-4AC0-810A-3ABF0694F6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997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44563D8-D894-DDDF-45EF-2A23068A2C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14A3810-CF9F-5F47-FB95-CBA285FAFC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9FFC28A-CC84-2A9E-7339-9F831CF9B7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ED2209-5628-4B52-A036-1A5CCF3439A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877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920BD14-3F6B-39C1-BE19-BEBD1D77B8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FDD91D2-8726-03CD-474E-804213CD41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CDB7C9A-4261-C8C3-EDC5-F0DA5A346E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8A3C4-D885-475B-A8DD-9B0C6A1C700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13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C7B2D868-51CF-7AC1-2472-38E6A1E55ACC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EC69D60F-8871-3BA1-6C56-7004E23467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1A126672-4D1E-6734-F107-AA60F817F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44F1A450-6DBD-5BF2-C6B5-59A7B419AB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03245BAF-4E67-E263-E734-2DDE5A66CC1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2CF9E074-A084-33ED-3C81-F85ECAC136A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D0263D99-CB87-1ABE-DAA4-51E3E79945E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65A8D9B5-3477-4310-AD3A-D029F0C0BBAF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808707B1-B60A-C383-4496-E4C685F935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15DEE2F-263D-8FFB-4B19-FA7D6B398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C2D7D00-8A60-9658-0126-7D58532AE0E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1981200"/>
            <a:ext cx="6934200" cy="1295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日女御前御返事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ABD3434-3394-77B7-E376-56CFDABD137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FD4F4AE6-FF49-26E0-A970-524177771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838200"/>
            <a:ext cx="354566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２月度座談会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D7CD44E-4BB2-BDC2-6B24-B9020331F6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449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4FE824A-22F4-D824-2393-6FEBA8E97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295400"/>
            <a:ext cx="8610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建治３年　５６歳　在身延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対告衆：日女御前</a:t>
            </a:r>
            <a:r>
              <a:rPr lang="en-US" altLang="ja-JP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信心厚い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婦人</a:t>
            </a:r>
            <a:r>
              <a:rPr lang="en-US" altLang="ja-JP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別名：</a:t>
            </a:r>
            <a:r>
              <a:rPr lang="ja-JP" altLang="en-US" sz="4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御本尊相貌抄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蒙古襲来の混乱期で</a:t>
            </a:r>
            <a:r>
              <a:rPr lang="ja-JP" altLang="en-US" sz="4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騒然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の世相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日女は御本尊下賜に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感謝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の供養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御本尊の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意義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御姿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を詳述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仏法の根本は「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」以外にない</a:t>
            </a:r>
            <a:endParaRPr lang="ja-JP" altLang="en-US" sz="4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43B41C8-5B3E-012A-8A86-D01C695600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72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南無妙法蓮華経と唱えて</a:t>
            </a:r>
          </a:p>
        </p:txBody>
      </p:sp>
      <p:sp>
        <p:nvSpPr>
          <p:cNvPr id="25603" name="AutoShape 3">
            <a:extLst>
              <a:ext uri="{FF2B5EF4-FFF2-40B4-BE49-F238E27FC236}">
                <a16:creationId xmlns:a16="http://schemas.microsoft.com/office/drawing/2014/main" id="{57C54DBA-F293-3D0B-91B5-3C98ED7C8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276600"/>
            <a:ext cx="8001000" cy="1676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唱題行</a:t>
            </a:r>
            <a:r>
              <a:rPr lang="ja-JP" altLang="en-US" sz="4800" b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⇒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我が身に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仏界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を開く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凡夫がその身のまま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境涯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を開く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25604" name="AutoShape 4">
            <a:extLst>
              <a:ext uri="{FF2B5EF4-FFF2-40B4-BE49-F238E27FC236}">
                <a16:creationId xmlns:a16="http://schemas.microsoft.com/office/drawing/2014/main" id="{0BBEFF1B-36DA-D85E-1B4B-BCBFCD751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19200"/>
            <a:ext cx="38100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仏道修行</a:t>
            </a:r>
          </a:p>
          <a:p>
            <a:pPr algn="ctr" eaLnBrk="1" hangingPunct="1">
              <a:defRPr/>
            </a:pPr>
            <a:r>
              <a:rPr lang="ja-JP" alt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根本の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目的</a:t>
            </a:r>
          </a:p>
        </p:txBody>
      </p:sp>
      <p:sp>
        <p:nvSpPr>
          <p:cNvPr id="25605" name="AutoShape 5">
            <a:extLst>
              <a:ext uri="{FF2B5EF4-FFF2-40B4-BE49-F238E27FC236}">
                <a16:creationId xmlns:a16="http://schemas.microsoft.com/office/drawing/2014/main" id="{AEB6B0AE-3BC5-4213-B340-2DD88965C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410200"/>
            <a:ext cx="7543800" cy="1066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唱題行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こそが</a:t>
            </a: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成仏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の根本</a:t>
            </a:r>
            <a:endParaRPr lang="ja-JP" altLang="en-US" sz="48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25606" name="AutoShape 6">
            <a:extLst>
              <a:ext uri="{FF2B5EF4-FFF2-40B4-BE49-F238E27FC236}">
                <a16:creationId xmlns:a16="http://schemas.microsoft.com/office/drawing/2014/main" id="{C731E648-42A9-6BEA-C1C6-2EF815E46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1447800"/>
            <a:ext cx="457200" cy="1066800"/>
          </a:xfrm>
          <a:prstGeom prst="rightArrow">
            <a:avLst>
              <a:gd name="adj1" fmla="val 46722"/>
              <a:gd name="adj2" fmla="val 6041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5607" name="AutoShape 7">
            <a:extLst>
              <a:ext uri="{FF2B5EF4-FFF2-40B4-BE49-F238E27FC236}">
                <a16:creationId xmlns:a16="http://schemas.microsoft.com/office/drawing/2014/main" id="{C6E3175D-4239-D8B3-9DD2-0D7C17672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219200"/>
            <a:ext cx="38862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仏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になる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最高の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人間性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 autoUpdateAnimBg="0"/>
      <p:bldP spid="25604" grpId="0" animBg="1" autoUpdateAnimBg="0"/>
      <p:bldP spid="25605" grpId="0" build="p" animBg="1" autoUpdateAnimBg="0"/>
      <p:bldP spid="25606" grpId="0" animBg="1"/>
      <p:bldP spid="2560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C06475F-E446-2503-E5B0-112C1BF22C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信心の厚薄による</a:t>
            </a:r>
          </a:p>
        </p:txBody>
      </p:sp>
      <p:sp>
        <p:nvSpPr>
          <p:cNvPr id="30725" name="AutoShape 5">
            <a:extLst>
              <a:ext uri="{FF2B5EF4-FFF2-40B4-BE49-F238E27FC236}">
                <a16:creationId xmlns:a16="http://schemas.microsoft.com/office/drawing/2014/main" id="{3E0DE2B4-24ED-5353-61C0-23813106A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10000"/>
            <a:ext cx="7848600" cy="2438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仏法の根本は「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信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」である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求道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不退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の信心を貫く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常に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強盛な信心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を奮い起こす</a:t>
            </a:r>
          </a:p>
        </p:txBody>
      </p:sp>
      <p:sp>
        <p:nvSpPr>
          <p:cNvPr id="30727" name="AutoShape 7">
            <a:extLst>
              <a:ext uri="{FF2B5EF4-FFF2-40B4-BE49-F238E27FC236}">
                <a16:creationId xmlns:a16="http://schemas.microsoft.com/office/drawing/2014/main" id="{6D1FE2AA-2298-47F2-F022-55023F31B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600200"/>
            <a:ext cx="2743200" cy="14478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御本尊の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力は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無限</a:t>
            </a:r>
          </a:p>
        </p:txBody>
      </p:sp>
      <p:sp>
        <p:nvSpPr>
          <p:cNvPr id="30728" name="AutoShape 8">
            <a:extLst>
              <a:ext uri="{FF2B5EF4-FFF2-40B4-BE49-F238E27FC236}">
                <a16:creationId xmlns:a16="http://schemas.microsoft.com/office/drawing/2014/main" id="{C5CCF7C3-E477-E157-098C-40AAA8C9A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600200"/>
            <a:ext cx="4419600" cy="16002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仏力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法力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を引出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すのは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信力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行力</a:t>
            </a:r>
          </a:p>
        </p:txBody>
      </p:sp>
      <p:sp>
        <p:nvSpPr>
          <p:cNvPr id="30729" name="AutoShape 9">
            <a:extLst>
              <a:ext uri="{FF2B5EF4-FFF2-40B4-BE49-F238E27FC236}">
                <a16:creationId xmlns:a16="http://schemas.microsoft.com/office/drawing/2014/main" id="{1A624FB9-9B75-0A0B-CD4A-64813C81D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981200"/>
            <a:ext cx="457200" cy="8382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07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0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build="p" animBg="1" autoUpdateAnimBg="0"/>
      <p:bldP spid="30727" grpId="0" build="p" animBg="1" autoUpdateAnimBg="0"/>
      <p:bldP spid="30728" grpId="0" build="p" animBg="1" autoUpdateAnimBg="0"/>
      <p:bldP spid="307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967CA7E-3785-F550-4B34-598825D3B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信を以て源と</a:t>
            </a:r>
            <a:r>
              <a:rPr lang="ja-JP" altLang="en-US" sz="54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す</a:t>
            </a:r>
            <a:endParaRPr lang="ja-JP" altLang="en-US" sz="5400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5" name="AutoShape 3">
            <a:extLst>
              <a:ext uri="{FF2B5EF4-FFF2-40B4-BE49-F238E27FC236}">
                <a16:creationId xmlns:a16="http://schemas.microsoft.com/office/drawing/2014/main" id="{56F0CA80-7FBE-AAE5-4C5C-855DB76E1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143000"/>
            <a:ext cx="3962400" cy="1371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無限の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可能性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広い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寛容性</a:t>
            </a:r>
          </a:p>
        </p:txBody>
      </p:sp>
      <p:sp>
        <p:nvSpPr>
          <p:cNvPr id="28676" name="AutoShape 4">
            <a:extLst>
              <a:ext uri="{FF2B5EF4-FFF2-40B4-BE49-F238E27FC236}">
                <a16:creationId xmlns:a16="http://schemas.microsoft.com/office/drawing/2014/main" id="{F819B5A6-D7ED-84A9-5F87-74DF99B26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19200"/>
            <a:ext cx="2971800" cy="13716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次下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: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仏法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は海の如し</a:t>
            </a:r>
            <a:endParaRPr lang="ja-JP" altLang="en-US" sz="4400" b="1" dirty="0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28677" name="AutoShape 5">
            <a:extLst>
              <a:ext uri="{FF2B5EF4-FFF2-40B4-BE49-F238E27FC236}">
                <a16:creationId xmlns:a16="http://schemas.microsoft.com/office/drawing/2014/main" id="{EF520298-7308-99A6-6B41-58942299D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2954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8678" name="AutoShape 6">
            <a:extLst>
              <a:ext uri="{FF2B5EF4-FFF2-40B4-BE49-F238E27FC236}">
                <a16:creationId xmlns:a16="http://schemas.microsoft.com/office/drawing/2014/main" id="{755BAB35-98D7-EA3E-D81B-BF24DD32F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810000"/>
            <a:ext cx="4724400" cy="1447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御本尊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根本の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「信」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によって立て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28679" name="AutoShape 7">
            <a:extLst>
              <a:ext uri="{FF2B5EF4-FFF2-40B4-BE49-F238E27FC236}">
                <a16:creationId xmlns:a16="http://schemas.microsoft.com/office/drawing/2014/main" id="{10F15AD8-5E23-F731-7E55-F75F80314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486400"/>
            <a:ext cx="7924800" cy="914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いかなる苦難・困難も乗り越えよ</a:t>
            </a:r>
          </a:p>
        </p:txBody>
      </p:sp>
      <p:sp>
        <p:nvSpPr>
          <p:cNvPr id="28682" name="AutoShape 10">
            <a:extLst>
              <a:ext uri="{FF2B5EF4-FFF2-40B4-BE49-F238E27FC236}">
                <a16:creationId xmlns:a16="http://schemas.microsoft.com/office/drawing/2014/main" id="{29E2E81A-9476-AD7A-02CF-36E87942A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86200"/>
            <a:ext cx="2514600" cy="1371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唯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信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のみ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能く入る</a:t>
            </a:r>
            <a:endParaRPr lang="ja-JP" altLang="en-US" sz="44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28683" name="AutoShape 11">
            <a:extLst>
              <a:ext uri="{FF2B5EF4-FFF2-40B4-BE49-F238E27FC236}">
                <a16:creationId xmlns:a16="http://schemas.microsoft.com/office/drawing/2014/main" id="{F03C1C5B-76A1-B835-6EA3-36D76291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8862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8684" name="Text Box 12">
            <a:extLst>
              <a:ext uri="{FF2B5EF4-FFF2-40B4-BE49-F238E27FC236}">
                <a16:creationId xmlns:a16="http://schemas.microsoft.com/office/drawing/2014/main" id="{FA6E4536-0DC1-A11B-EF4C-C605688E7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863" y="2752725"/>
            <a:ext cx="6692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全ての人が成仏可能である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 autoUpdateAnimBg="0"/>
      <p:bldP spid="28676" grpId="0" animBg="1" autoUpdateAnimBg="0"/>
      <p:bldP spid="28677" grpId="0" animBg="1"/>
      <p:bldP spid="28678" grpId="0" animBg="1" autoUpdateAnimBg="0"/>
      <p:bldP spid="28679" grpId="0" animBg="1" autoUpdateAnimBg="0"/>
      <p:bldP spid="28682" grpId="0" animBg="1" autoUpdateAnimBg="0"/>
      <p:bldP spid="28683" grpId="0" animBg="1"/>
      <p:bldP spid="2868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6F79F50-7268-B9B5-78DD-E253D140DF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A0AD6020-1407-D8E7-CE11-9C433C2277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3513"/>
            <a:ext cx="9144000" cy="3426124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一人も残らず</a:t>
            </a:r>
            <a:r>
              <a:rPr lang="ja-JP" altLang="en-US" sz="36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胸中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  <a:r>
              <a:rPr lang="ja-JP" altLang="en-US" sz="36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御本尊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を持っている</a:t>
            </a:r>
            <a:endParaRPr lang="ja-JP" altLang="en-US" sz="36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36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「信心」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こそ一切の</a:t>
            </a:r>
            <a:r>
              <a:rPr lang="ja-JP" altLang="en-US" sz="36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「勝利」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の源です</a:t>
            </a:r>
          </a:p>
          <a:p>
            <a:pPr>
              <a:defRPr/>
            </a:pPr>
            <a:r>
              <a:rPr lang="ja-JP" altLang="en-US" sz="3600" b="1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人間革命</a:t>
            </a:r>
            <a:r>
              <a:rPr lang="ja-JP" alt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、</a:t>
            </a:r>
            <a:r>
              <a:rPr lang="ja-JP" altLang="en-US" sz="3600" b="1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宿命転換</a:t>
            </a:r>
            <a:r>
              <a:rPr lang="ja-JP" alt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の</a:t>
            </a:r>
            <a:r>
              <a:rPr lang="ja-JP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源泉</a:t>
            </a:r>
            <a:r>
              <a:rPr lang="ja-JP" alt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である</a:t>
            </a:r>
            <a:endParaRPr lang="ja-JP" altLang="en-US" sz="36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36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「信」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をもって歩めば誰でも</a:t>
            </a:r>
            <a:r>
              <a:rPr lang="ja-JP" altLang="en-US" sz="36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になれる</a:t>
            </a:r>
          </a:p>
          <a:p>
            <a:pPr eaLnBrk="1" hangingPunct="1">
              <a:defRPr/>
            </a:pPr>
            <a:r>
              <a:rPr lang="ja-JP" altLang="en-US" sz="36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生命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の大地を耕し、深く</a:t>
            </a:r>
            <a:r>
              <a:rPr lang="ja-JP" altLang="en-US" sz="36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幸福の根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を張れ</a:t>
            </a:r>
          </a:p>
        </p:txBody>
      </p:sp>
      <p:sp>
        <p:nvSpPr>
          <p:cNvPr id="32772" name="AutoShape 4">
            <a:extLst>
              <a:ext uri="{FF2B5EF4-FFF2-40B4-BE49-F238E27FC236}">
                <a16:creationId xmlns:a16="http://schemas.microsoft.com/office/drawing/2014/main" id="{B69C61CA-D521-FF42-0785-5EBA6319F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332" y="4927121"/>
            <a:ext cx="7391400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信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を根本に全てに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</a:t>
            </a:r>
          </a:p>
          <a:p>
            <a:pPr algn="ctr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喜び勇んで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前進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人生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  <p:bldP spid="32772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CC"/>
      </a:lt1>
      <a:dk2>
        <a:srgbClr val="000000"/>
      </a:dk2>
      <a:lt2>
        <a:srgbClr val="FF9999"/>
      </a:lt2>
      <a:accent1>
        <a:srgbClr val="FF9999"/>
      </a:accent1>
      <a:accent2>
        <a:srgbClr val="66CCFF"/>
      </a:accent2>
      <a:accent3>
        <a:srgbClr val="FFFFE2"/>
      </a:accent3>
      <a:accent4>
        <a:srgbClr val="000000"/>
      </a:accent4>
      <a:accent5>
        <a:srgbClr val="FFCACA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13932</TotalTime>
  <Words>198</Words>
  <Application>Microsoft Office PowerPoint</Application>
  <PresentationFormat>画面に合わせる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Soaring</vt:lpstr>
      <vt:lpstr>PowerPoint プレゼンテーション</vt:lpstr>
      <vt:lpstr>日女御前御返事</vt:lpstr>
      <vt:lpstr>背景と大意</vt:lpstr>
      <vt:lpstr>南無妙法蓮華経と唱えて</vt:lpstr>
      <vt:lpstr>信心の厚薄による</vt:lpstr>
      <vt:lpstr>信を以て源とす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ohishi</cp:lastModifiedBy>
  <cp:revision>671</cp:revision>
  <dcterms:created xsi:type="dcterms:W3CDTF">2006-08-27T10:41:00Z</dcterms:created>
  <dcterms:modified xsi:type="dcterms:W3CDTF">2023-02-05T00:48:24Z</dcterms:modified>
</cp:coreProperties>
</file>