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33CC"/>
    <a:srgbClr val="FF9966"/>
    <a:srgbClr val="FFFF66"/>
    <a:srgbClr val="FFFFCC"/>
    <a:srgbClr val="FF6600"/>
    <a:srgbClr val="CCEC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A0AC4A-0E51-4675-8032-1F99B68A425B}" v="266" dt="2022-12-04T01:55:30.8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Objects="1">
      <p:cViewPr varScale="1">
        <p:scale>
          <a:sx n="73" d="100"/>
          <a:sy n="73" d="100"/>
        </p:scale>
        <p:origin x="-90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E4A0AC4A-0E51-4675-8032-1F99B68A425B}"/>
    <pc:docChg chg="modSld">
      <pc:chgData name="大石 哲男" userId="0fd18d6aeeef4450" providerId="Windows Live" clId="Web-{E4A0AC4A-0E51-4675-8032-1F99B68A425B}" dt="2022-12-04T01:55:30.821" v="259" actId="20577"/>
      <pc:docMkLst>
        <pc:docMk/>
      </pc:docMkLst>
      <pc:sldChg chg="modSp">
        <pc:chgData name="大石 哲男" userId="0fd18d6aeeef4450" providerId="Windows Live" clId="Web-{E4A0AC4A-0E51-4675-8032-1F99B68A425B}" dt="2022-12-04T00:43:38.207" v="4" actId="20577"/>
        <pc:sldMkLst>
          <pc:docMk/>
          <pc:sldMk cId="0" sldId="257"/>
        </pc:sldMkLst>
        <pc:spChg chg="mod">
          <ac:chgData name="大石 哲男" userId="0fd18d6aeeef4450" providerId="Windows Live" clId="Web-{E4A0AC4A-0E51-4675-8032-1F99B68A425B}" dt="2022-12-04T00:43:38.207" v="4" actId="20577"/>
          <ac:spMkLst>
            <pc:docMk/>
            <pc:sldMk cId="0" sldId="257"/>
            <ac:spMk id="3075" creationId="{39AB34C7-83E1-AF84-2A5E-C147F5AB59AF}"/>
          </ac:spMkLst>
        </pc:spChg>
      </pc:sldChg>
      <pc:sldChg chg="modSp">
        <pc:chgData name="大石 哲男" userId="0fd18d6aeeef4450" providerId="Windows Live" clId="Web-{E4A0AC4A-0E51-4675-8032-1F99B68A425B}" dt="2022-12-04T00:47:45.609" v="12" actId="20577"/>
        <pc:sldMkLst>
          <pc:docMk/>
          <pc:sldMk cId="0" sldId="258"/>
        </pc:sldMkLst>
        <pc:spChg chg="mod">
          <ac:chgData name="大石 哲男" userId="0fd18d6aeeef4450" providerId="Windows Live" clId="Web-{E4A0AC4A-0E51-4675-8032-1F99B68A425B}" dt="2022-12-04T00:47:07.796" v="9" actId="20577"/>
          <ac:spMkLst>
            <pc:docMk/>
            <pc:sldMk cId="0" sldId="258"/>
            <ac:spMk id="4107" creationId="{9FA621E6-8046-224F-9692-DEBF5C95A143}"/>
          </ac:spMkLst>
        </pc:spChg>
        <pc:spChg chg="mod">
          <ac:chgData name="大石 哲男" userId="0fd18d6aeeef4450" providerId="Windows Live" clId="Web-{E4A0AC4A-0E51-4675-8032-1F99B68A425B}" dt="2022-12-04T00:46:43.014" v="8" actId="20577"/>
          <ac:spMkLst>
            <pc:docMk/>
            <pc:sldMk cId="0" sldId="258"/>
            <ac:spMk id="4111" creationId="{F8BEF054-F508-DA62-5E6F-D58B12109B8F}"/>
          </ac:spMkLst>
        </pc:spChg>
        <pc:spChg chg="mod">
          <ac:chgData name="大石 哲男" userId="0fd18d6aeeef4450" providerId="Windows Live" clId="Web-{E4A0AC4A-0E51-4675-8032-1F99B68A425B}" dt="2022-12-04T00:47:15.749" v="10" actId="20577"/>
          <ac:spMkLst>
            <pc:docMk/>
            <pc:sldMk cId="0" sldId="258"/>
            <ac:spMk id="4116" creationId="{D31CD47D-27E0-EE2A-DCCA-C77C2E090EF2}"/>
          </ac:spMkLst>
        </pc:spChg>
        <pc:spChg chg="mod">
          <ac:chgData name="大石 哲男" userId="0fd18d6aeeef4450" providerId="Windows Live" clId="Web-{E4A0AC4A-0E51-4675-8032-1F99B68A425B}" dt="2022-12-04T00:47:42.188" v="11" actId="20577"/>
          <ac:spMkLst>
            <pc:docMk/>
            <pc:sldMk cId="0" sldId="258"/>
            <ac:spMk id="4117" creationId="{D7759988-349F-8375-9BA2-5ECDAC4FE9E4}"/>
          </ac:spMkLst>
        </pc:spChg>
        <pc:spChg chg="mod">
          <ac:chgData name="大石 哲男" userId="0fd18d6aeeef4450" providerId="Windows Live" clId="Web-{E4A0AC4A-0E51-4675-8032-1F99B68A425B}" dt="2022-12-04T00:47:45.609" v="12" actId="20577"/>
          <ac:spMkLst>
            <pc:docMk/>
            <pc:sldMk cId="0" sldId="258"/>
            <ac:spMk id="4119" creationId="{F007736F-D7BB-0316-C8F4-3F17B15DAB1F}"/>
          </ac:spMkLst>
        </pc:spChg>
      </pc:sldChg>
      <pc:sldChg chg="modSp">
        <pc:chgData name="大石 哲男" userId="0fd18d6aeeef4450" providerId="Windows Live" clId="Web-{E4A0AC4A-0E51-4675-8032-1F99B68A425B}" dt="2022-12-04T00:49:32.535" v="20" actId="20577"/>
        <pc:sldMkLst>
          <pc:docMk/>
          <pc:sldMk cId="0" sldId="259"/>
        </pc:sldMkLst>
        <pc:spChg chg="mod">
          <ac:chgData name="大石 哲男" userId="0fd18d6aeeef4450" providerId="Windows Live" clId="Web-{E4A0AC4A-0E51-4675-8032-1F99B68A425B}" dt="2022-12-04T00:48:02.626" v="13" actId="20577"/>
          <ac:spMkLst>
            <pc:docMk/>
            <pc:sldMk cId="0" sldId="259"/>
            <ac:spMk id="5126" creationId="{D98EB015-D62D-0274-0A22-42D1CE8C42DC}"/>
          </ac:spMkLst>
        </pc:spChg>
        <pc:spChg chg="mod">
          <ac:chgData name="大石 哲男" userId="0fd18d6aeeef4450" providerId="Windows Live" clId="Web-{E4A0AC4A-0E51-4675-8032-1F99B68A425B}" dt="2022-12-04T00:49:05.128" v="17" actId="20577"/>
          <ac:spMkLst>
            <pc:docMk/>
            <pc:sldMk cId="0" sldId="259"/>
            <ac:spMk id="5127" creationId="{B3A9E7C1-DE65-9C97-E366-05E04E3F8790}"/>
          </ac:spMkLst>
        </pc:spChg>
        <pc:spChg chg="mod">
          <ac:chgData name="大石 哲男" userId="0fd18d6aeeef4450" providerId="Windows Live" clId="Web-{E4A0AC4A-0E51-4675-8032-1F99B68A425B}" dt="2022-12-04T00:48:11.517" v="14" actId="20577"/>
          <ac:spMkLst>
            <pc:docMk/>
            <pc:sldMk cId="0" sldId="259"/>
            <ac:spMk id="5128" creationId="{673C149A-8792-B70E-1D62-4F667FA0746C}"/>
          </ac:spMkLst>
        </pc:spChg>
        <pc:spChg chg="mod">
          <ac:chgData name="大石 哲男" userId="0fd18d6aeeef4450" providerId="Windows Live" clId="Web-{E4A0AC4A-0E51-4675-8032-1F99B68A425B}" dt="2022-12-04T00:49:17.690" v="18" actId="20577"/>
          <ac:spMkLst>
            <pc:docMk/>
            <pc:sldMk cId="0" sldId="259"/>
            <ac:spMk id="5132" creationId="{F904C037-7445-4C0C-4EC0-3E87F280AC3D}"/>
          </ac:spMkLst>
        </pc:spChg>
        <pc:spChg chg="mod">
          <ac:chgData name="大石 哲男" userId="0fd18d6aeeef4450" providerId="Windows Live" clId="Web-{E4A0AC4A-0E51-4675-8032-1F99B68A425B}" dt="2022-12-04T00:49:32.535" v="20" actId="20577"/>
          <ac:spMkLst>
            <pc:docMk/>
            <pc:sldMk cId="0" sldId="259"/>
            <ac:spMk id="5134" creationId="{A0A223DB-A37A-0301-DE7A-E9ED0B036284}"/>
          </ac:spMkLst>
        </pc:spChg>
      </pc:sldChg>
      <pc:sldChg chg="modSp">
        <pc:chgData name="大石 哲男" userId="0fd18d6aeeef4450" providerId="Windows Live" clId="Web-{E4A0AC4A-0E51-4675-8032-1F99B68A425B}" dt="2022-12-04T00:53:04.307" v="26" actId="20577"/>
        <pc:sldMkLst>
          <pc:docMk/>
          <pc:sldMk cId="0" sldId="260"/>
        </pc:sldMkLst>
        <pc:spChg chg="mod">
          <ac:chgData name="大石 哲男" userId="0fd18d6aeeef4450" providerId="Windows Live" clId="Web-{E4A0AC4A-0E51-4675-8032-1F99B68A425B}" dt="2022-12-04T00:53:04.307" v="26" actId="20577"/>
          <ac:spMkLst>
            <pc:docMk/>
            <pc:sldMk cId="0" sldId="260"/>
            <ac:spMk id="6153" creationId="{64BFCA9A-88D5-AEDA-E890-C42B8E39C676}"/>
          </ac:spMkLst>
        </pc:spChg>
        <pc:spChg chg="mod">
          <ac:chgData name="大石 哲男" userId="0fd18d6aeeef4450" providerId="Windows Live" clId="Web-{E4A0AC4A-0E51-4675-8032-1F99B68A425B}" dt="2022-12-04T00:52:26.680" v="21" actId="20577"/>
          <ac:spMkLst>
            <pc:docMk/>
            <pc:sldMk cId="0" sldId="260"/>
            <ac:spMk id="6156" creationId="{0CC2213F-90C5-BD2C-0E75-57DA0E269470}"/>
          </ac:spMkLst>
        </pc:spChg>
        <pc:spChg chg="mod">
          <ac:chgData name="大石 哲男" userId="0fd18d6aeeef4450" providerId="Windows Live" clId="Web-{E4A0AC4A-0E51-4675-8032-1F99B68A425B}" dt="2022-12-04T00:52:31.024" v="22" actId="20577"/>
          <ac:spMkLst>
            <pc:docMk/>
            <pc:sldMk cId="0" sldId="260"/>
            <ac:spMk id="6158" creationId="{01536A78-FAC4-1D19-BEC5-00F803B0DE52}"/>
          </ac:spMkLst>
        </pc:spChg>
      </pc:sldChg>
      <pc:sldChg chg="modSp">
        <pc:chgData name="大石 哲男" userId="0fd18d6aeeef4450" providerId="Windows Live" clId="Web-{E4A0AC4A-0E51-4675-8032-1F99B68A425B}" dt="2022-12-04T01:55:30.821" v="259" actId="20577"/>
        <pc:sldMkLst>
          <pc:docMk/>
          <pc:sldMk cId="0" sldId="261"/>
        </pc:sldMkLst>
        <pc:spChg chg="mod">
          <ac:chgData name="大石 哲男" userId="0fd18d6aeeef4450" providerId="Windows Live" clId="Web-{E4A0AC4A-0E51-4675-8032-1F99B68A425B}" dt="2022-12-04T01:38:26.613" v="103" actId="1076"/>
          <ac:spMkLst>
            <pc:docMk/>
            <pc:sldMk cId="0" sldId="261"/>
            <ac:spMk id="7170" creationId="{BC6BC2F6-BAEB-2687-5570-439594699E02}"/>
          </ac:spMkLst>
        </pc:spChg>
        <pc:spChg chg="mod">
          <ac:chgData name="大石 哲男" userId="0fd18d6aeeef4450" providerId="Windows Live" clId="Web-{E4A0AC4A-0E51-4675-8032-1F99B68A425B}" dt="2022-12-04T01:55:30.821" v="259" actId="20577"/>
          <ac:spMkLst>
            <pc:docMk/>
            <pc:sldMk cId="0" sldId="261"/>
            <ac:spMk id="7171" creationId="{4DAF41DB-91F3-F080-3D25-331F7670FC51}"/>
          </ac:spMkLst>
        </pc:spChg>
        <pc:spChg chg="mod">
          <ac:chgData name="大石 哲男" userId="0fd18d6aeeef4450" providerId="Windows Live" clId="Web-{E4A0AC4A-0E51-4675-8032-1F99B68A425B}" dt="2022-12-04T01:05:04.380" v="84" actId="20577"/>
          <ac:spMkLst>
            <pc:docMk/>
            <pc:sldMk cId="0" sldId="261"/>
            <ac:spMk id="7172" creationId="{27FF7E5F-42A8-25AB-384B-6E5F0AC3CBF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1FCB97-C1EE-AECB-A084-9E3D23846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CFAC9E-D9E0-40DB-AFA6-D53B4F8E53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0C225A-C1AB-4816-4720-1DCEC1FA7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973B66-49B4-51C9-3FA9-C4A737443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7CA733-A068-D0FA-832A-DA1676012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2BB59-F00C-46E9-933B-772AD55D13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2049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DFB14-52A0-3D6E-6C1E-CAD9C70BE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C7FBFEB-D141-010C-BB29-D302DF48AE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40E16C-ACF5-1ED8-420D-7D8712E5A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A36772-1E58-564A-DF25-794414886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9F2BEC-8F68-9521-3FA6-1D478D47C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15F754-7460-4635-92E8-4B6603C0749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682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04C9E1E-25C4-189F-04DE-361E7D2959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AC6A4CC-B2EA-E396-E867-997230FB9B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97039E-79B0-FB57-0D32-723A93B87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65A9D0-8C4F-D8CD-116B-011FFAD2D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AE5EB0-83B4-CA19-7600-519E3FE69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06EE0-5CBD-4765-8B4D-370870021D5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3955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955A77-53BC-0B72-D1A4-F0AE47B7B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E1AF2F-E596-00E5-E7AC-3C6DA3B55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28429D-BC22-6B7A-42AB-3E25CDD1C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4DE902-B926-0DB1-E8C8-A791E9D2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D64FEA-9277-00E2-9171-E2C52EFFB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BE971-B2FE-4123-BC94-F32D7F39E54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530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DD6A7D-D1CD-B8A8-3273-07010247D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551EB7-92F7-AB0A-8326-50F2862C8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91E6B0-617A-6122-A8D4-9C0CD4D71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958769-A17F-140C-1F6B-9F150AE67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ADD4E4-A3AA-ECCF-6A33-3BE093409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41C85A-3B74-4DCC-9E3D-16A82CE05D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285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141882-A74E-2A9E-5B95-5A73D3CF5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8512B0-800C-B36C-CA2E-24A06394FA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1488BCE-C5DC-62A9-F99B-EA37D89D71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06BE0C-FD8F-67C3-8A0A-55EE8C294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86A353-26F2-7615-AEDD-4D3FB3CB7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C70E281-30CA-E683-69E8-102BFFF55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C2209-F0F1-4EAA-8359-A87C0D23CA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38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F7E6AE-93D7-109E-2722-8B9B88E38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5178244-B4B9-C701-4911-C876623EB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FD21F0-57C8-89BE-E741-7C57A47B4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96C533A-DCD9-3BBF-D40D-CA536533A8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448DEFE-923A-14E1-BADE-406C5D33ED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F82E1E9-67FF-8CF8-F9F3-1D4B069CF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1ABF3F2-D2BA-D72C-36BA-4CB973E0B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ACA3129-DD88-57F3-CB1C-7400E3041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2530E-31D9-41B7-8A3E-587CF00031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7302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969319-FD4B-20A9-3D63-52A0A30E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E8EF10A-C1D1-25E2-4169-F01D90A59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7E13863-C463-BB3A-D0F0-FD3DEA8B6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AAEA7E4-3001-5561-A4F0-3FB7449CC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375BEC-9502-4BC2-B59F-C6480E368D7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9738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778ABBE-B3F1-E814-938D-41AE98CA7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329C0C8-7953-008E-8724-D8447D2C8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DF1FCE4-1303-DC4A-301F-76612CED1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B29F4-B934-406F-8D90-20224A901CD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713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8941F-228E-8C33-D692-ADF913A5C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7373CE-0184-4BCE-9509-860480F3E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DDF8002-8A02-77AC-19D2-E9650BC66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471EDD-35DC-164C-6AA7-C276E895A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A87DA7-00BC-F57E-5E87-6932DE10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AAC201-39B9-990E-1F08-2EDA2FAF9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C47F5-9A61-4ADF-9A07-1FB659D45AA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2078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428595-5D5D-3687-C71D-A4978F98E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91F960E-5966-41A7-905E-359F0FD6D5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53E9E2-430F-7BF8-F3E7-2089400305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F6C33C-0010-04B4-3B37-F604B8AD4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ED2B14-70C9-C719-3378-1FE0133D8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D26D8F-9C6E-1C7C-C008-00A7DD3EA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A6AC2A-3321-4D5D-9C9E-A11013AC364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508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9D0323D-66C8-0990-FCF1-4D6362D4C6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CEF80F8-A43F-8F50-E015-6FCF07D8B0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4E175D6-2CCA-7B25-BED5-6527A42F69A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ffectLst/>
              </a:defRPr>
            </a:lvl1pPr>
          </a:lstStyle>
          <a:p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7704838-F9F8-46A8-CA24-B05E8116CDB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ffectLst/>
              </a:defRPr>
            </a:lvl1pPr>
          </a:lstStyle>
          <a:p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C8E482D-7F23-3448-BECE-2441965F5A0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effectLst/>
              </a:defRPr>
            </a:lvl1pPr>
          </a:lstStyle>
          <a:p>
            <a:fld id="{B6C3DBC2-124A-426E-9DAF-DFB254C43589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1036" name="Picture 12">
            <a:extLst>
              <a:ext uri="{FF2B5EF4-FFF2-40B4-BE49-F238E27FC236}">
                <a16:creationId xmlns:a16="http://schemas.microsoft.com/office/drawing/2014/main" id="{BBEC924E-1194-A09A-4E81-D7C7B1FBBC2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050">
            <a:extLst>
              <a:ext uri="{FF2B5EF4-FFF2-40B4-BE49-F238E27FC236}">
                <a16:creationId xmlns:a16="http://schemas.microsoft.com/office/drawing/2014/main" id="{1EE21400-DE72-0375-E403-DABC45452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014B603-9BB1-2153-D433-F6D26854F13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87400" y="2720975"/>
            <a:ext cx="7772400" cy="1470025"/>
          </a:xfrm>
        </p:spPr>
        <p:txBody>
          <a:bodyPr anchor="ctr"/>
          <a:lstStyle/>
          <a:p>
            <a:r>
              <a:rPr lang="ja-JP" altLang="en-US" sz="66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新池殿御消息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CF282F4-00B0-8464-1590-BFFE22CAC8E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990600"/>
          </a:xfrm>
        </p:spPr>
        <p:txBody>
          <a:bodyPr/>
          <a:lstStyle/>
          <a:p>
            <a:r>
              <a:rPr lang="ja-JP" altLang="en-US" sz="5400" b="1">
                <a:solidFill>
                  <a:srgbClr val="01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＊＊地区</a:t>
            </a:r>
          </a:p>
        </p:txBody>
      </p:sp>
      <p:sp>
        <p:nvSpPr>
          <p:cNvPr id="2057" name="Text Box 9">
            <a:extLst>
              <a:ext uri="{FF2B5EF4-FFF2-40B4-BE49-F238E27FC236}">
                <a16:creationId xmlns:a16="http://schemas.microsoft.com/office/drawing/2014/main" id="{BC674F55-726E-0203-7911-4135FF1BC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400" y="1257300"/>
            <a:ext cx="44624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5400" b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１</a:t>
            </a:r>
            <a:r>
              <a:rPr lang="en-US" altLang="ja-JP" sz="5400" b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ja-JP" altLang="en-US" sz="5400" b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0F702A9-C6CB-DCE3-E09F-DC32D77EBA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944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r>
              <a:rPr lang="ja-JP" altLang="en-US" sz="600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9AB34C7-83E1-AF84-2A5E-C147F5AB59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724400"/>
          </a:xfrm>
          <a:solidFill>
            <a:srgbClr val="FFFFCC"/>
          </a:solidFill>
        </p:spPr>
        <p:txBody>
          <a:bodyPr/>
          <a:lstStyle/>
          <a:p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弘安２年５月　58歳　在・身延</a:t>
            </a:r>
          </a:p>
          <a:p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対告衆　新池左衛門尉</a:t>
            </a:r>
          </a:p>
          <a:p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亡子の追善に米三石の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御供養</a:t>
            </a:r>
          </a:p>
          <a:p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因果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の法理と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供養の精神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を説く</a:t>
            </a:r>
            <a:endParaRPr lang="ja-JP" altLang="en-US" sz="4400" b="1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一波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万波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を起こす広布の道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737526-ACAE-B123-229B-6F4D75D19B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10207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r>
              <a:rPr lang="ja-JP" altLang="en-US" sz="54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因果の理法</a:t>
            </a:r>
          </a:p>
        </p:txBody>
      </p:sp>
      <p:sp>
        <p:nvSpPr>
          <p:cNvPr id="4107" name="AutoShape 11">
            <a:extLst>
              <a:ext uri="{FF2B5EF4-FFF2-40B4-BE49-F238E27FC236}">
                <a16:creationId xmlns:a16="http://schemas.microsoft.com/office/drawing/2014/main" id="{9FA621E6-8046-224F-9692-DEBF5C95A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466850"/>
            <a:ext cx="3048000" cy="135255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千里の枯草</a:t>
            </a:r>
          </a:p>
          <a:p>
            <a:pPr algn="ctr"/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に</a:t>
            </a: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蛍火</a:t>
            </a:r>
          </a:p>
        </p:txBody>
      </p:sp>
      <p:sp>
        <p:nvSpPr>
          <p:cNvPr id="4111" name="AutoShape 15">
            <a:extLst>
              <a:ext uri="{FF2B5EF4-FFF2-40B4-BE49-F238E27FC236}">
                <a16:creationId xmlns:a16="http://schemas.microsoft.com/office/drawing/2014/main" id="{F8BEF054-F508-DA62-5E6F-D58B12109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" y="4800600"/>
            <a:ext cx="7848600" cy="152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原因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は必ず</a:t>
            </a: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結果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に現れる</a:t>
            </a:r>
          </a:p>
          <a:p>
            <a:pPr algn="ctr"/>
            <a:r>
              <a:rPr lang="ja-JP" altLang="en-US" sz="44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小善の</a:t>
            </a: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因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により</a:t>
            </a:r>
            <a:r>
              <a:rPr lang="ja-JP" altLang="en-US" sz="44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無量の</a:t>
            </a: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果報</a:t>
            </a:r>
          </a:p>
        </p:txBody>
      </p:sp>
      <p:sp>
        <p:nvSpPr>
          <p:cNvPr id="4115" name="AutoShape 19">
            <a:extLst>
              <a:ext uri="{FF2B5EF4-FFF2-40B4-BE49-F238E27FC236}">
                <a16:creationId xmlns:a16="http://schemas.microsoft.com/office/drawing/2014/main" id="{EC972850-655C-1B99-C5FF-2891054AC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600200"/>
            <a:ext cx="609600" cy="1219200"/>
          </a:xfrm>
          <a:prstGeom prst="rightArrow">
            <a:avLst>
              <a:gd name="adj1" fmla="val 47917"/>
              <a:gd name="adj2" fmla="val 4453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AutoShape 20">
            <a:extLst>
              <a:ext uri="{FF2B5EF4-FFF2-40B4-BE49-F238E27FC236}">
                <a16:creationId xmlns:a16="http://schemas.microsoft.com/office/drawing/2014/main" id="{D31CD47D-27E0-EE2A-DCCA-C77C2E090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371600"/>
            <a:ext cx="3048000" cy="1447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一時に</a:t>
            </a:r>
          </a:p>
          <a:p>
            <a:pPr algn="ctr"/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焼け</a:t>
            </a:r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尽くす</a:t>
            </a:r>
          </a:p>
        </p:txBody>
      </p:sp>
      <p:sp>
        <p:nvSpPr>
          <p:cNvPr id="4117" name="AutoShape 21">
            <a:extLst>
              <a:ext uri="{FF2B5EF4-FFF2-40B4-BE49-F238E27FC236}">
                <a16:creationId xmlns:a16="http://schemas.microsoft.com/office/drawing/2014/main" id="{D7759988-349F-8375-9BA2-5ECDAC4FE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67050"/>
            <a:ext cx="2895600" cy="135255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竜に</a:t>
            </a:r>
          </a:p>
          <a:p>
            <a:pPr algn="ctr"/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一滞の</a:t>
            </a: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水</a:t>
            </a:r>
          </a:p>
        </p:txBody>
      </p:sp>
      <p:sp>
        <p:nvSpPr>
          <p:cNvPr id="4118" name="AutoShape 22">
            <a:extLst>
              <a:ext uri="{FF2B5EF4-FFF2-40B4-BE49-F238E27FC236}">
                <a16:creationId xmlns:a16="http://schemas.microsoft.com/office/drawing/2014/main" id="{06C5C736-44F1-0CCC-9213-6C0310018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124200"/>
            <a:ext cx="609600" cy="1219200"/>
          </a:xfrm>
          <a:prstGeom prst="rightArrow">
            <a:avLst>
              <a:gd name="adj1" fmla="val 47917"/>
              <a:gd name="adj2" fmla="val 4453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9" name="AutoShape 23">
            <a:extLst>
              <a:ext uri="{FF2B5EF4-FFF2-40B4-BE49-F238E27FC236}">
                <a16:creationId xmlns:a16="http://schemas.microsoft.com/office/drawing/2014/main" id="{F007736F-D7BB-0316-C8F4-3F17B15DA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048000"/>
            <a:ext cx="3048000" cy="135255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4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三千世界</a:t>
            </a:r>
          </a:p>
          <a:p>
            <a:pPr algn="ctr"/>
            <a:r>
              <a:rPr lang="ja-JP" altLang="en-US" sz="4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に</a:t>
            </a: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雨</a:t>
            </a:r>
            <a:r>
              <a:rPr lang="ja-JP" altLang="en-US" sz="4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を降す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48C48EA-573A-2E3C-53C9-E9687590E0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581900" cy="1020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r>
              <a:rPr lang="ja-JP" altLang="en-US" sz="540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小善から大果報</a:t>
            </a:r>
          </a:p>
        </p:txBody>
      </p:sp>
      <p:sp>
        <p:nvSpPr>
          <p:cNvPr id="5126" name="AutoShape 6">
            <a:extLst>
              <a:ext uri="{FF2B5EF4-FFF2-40B4-BE49-F238E27FC236}">
                <a16:creationId xmlns:a16="http://schemas.microsoft.com/office/drawing/2014/main" id="{D98EB015-D62D-0274-0A22-42D1CE8C4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447800"/>
            <a:ext cx="3200400" cy="1371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</a:rPr>
              <a:t>真心の供養</a:t>
            </a:r>
          </a:p>
          <a:p>
            <a:pPr algn="ctr"/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は</a:t>
            </a: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小善</a:t>
            </a:r>
          </a:p>
        </p:txBody>
      </p:sp>
      <p:sp>
        <p:nvSpPr>
          <p:cNvPr id="5127" name="AutoShape 7">
            <a:extLst>
              <a:ext uri="{FF2B5EF4-FFF2-40B4-BE49-F238E27FC236}">
                <a16:creationId xmlns:a16="http://schemas.microsoft.com/office/drawing/2014/main" id="{B3A9E7C1-DE65-9C97-E366-05E04E3F8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3124200"/>
            <a:ext cx="7505700" cy="1143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法華経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・</a:t>
            </a:r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広宣流布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への</a:t>
            </a: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供養</a:t>
            </a:r>
          </a:p>
        </p:txBody>
      </p:sp>
      <p:sp>
        <p:nvSpPr>
          <p:cNvPr id="5128" name="AutoShape 8">
            <a:extLst>
              <a:ext uri="{FF2B5EF4-FFF2-40B4-BE49-F238E27FC236}">
                <a16:creationId xmlns:a16="http://schemas.microsoft.com/office/drawing/2014/main" id="{673C149A-8792-B70E-1D62-4F667FA07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371600"/>
            <a:ext cx="3200400" cy="13716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4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無量の</a:t>
            </a: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功徳</a:t>
            </a:r>
          </a:p>
          <a:p>
            <a:pPr algn="ctr"/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</a:rPr>
              <a:t>となる</a:t>
            </a:r>
          </a:p>
        </p:txBody>
      </p:sp>
      <p:sp>
        <p:nvSpPr>
          <p:cNvPr id="5129" name="AutoShape 9">
            <a:extLst>
              <a:ext uri="{FF2B5EF4-FFF2-40B4-BE49-F238E27FC236}">
                <a16:creationId xmlns:a16="http://schemas.microsoft.com/office/drawing/2014/main" id="{947B5E24-D539-51E7-93FB-1F17EE4C3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600200"/>
            <a:ext cx="457200" cy="914400"/>
          </a:xfrm>
          <a:prstGeom prst="rightArrow">
            <a:avLst>
              <a:gd name="adj1" fmla="val 46870"/>
              <a:gd name="adj2" fmla="val 4661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AutoShape 12">
            <a:extLst>
              <a:ext uri="{FF2B5EF4-FFF2-40B4-BE49-F238E27FC236}">
                <a16:creationId xmlns:a16="http://schemas.microsoft.com/office/drawing/2014/main" id="{F904C037-7445-4C0C-4EC0-3E87F280A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724400"/>
            <a:ext cx="3048000" cy="1371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36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何に</a:t>
            </a: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</a:rPr>
              <a:t>対して</a:t>
            </a:r>
          </a:p>
          <a:p>
            <a:pPr algn="ctr"/>
            <a:r>
              <a:rPr lang="ja-JP" altLang="en-US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供養</a:t>
            </a: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するのか</a:t>
            </a:r>
          </a:p>
        </p:txBody>
      </p:sp>
      <p:sp>
        <p:nvSpPr>
          <p:cNvPr id="5133" name="AutoShape 13">
            <a:extLst>
              <a:ext uri="{FF2B5EF4-FFF2-40B4-BE49-F238E27FC236}">
                <a16:creationId xmlns:a16="http://schemas.microsoft.com/office/drawing/2014/main" id="{AFF466F9-F522-8E1F-3736-38587E412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953000"/>
            <a:ext cx="457200" cy="914400"/>
          </a:xfrm>
          <a:prstGeom prst="rightArrow">
            <a:avLst>
              <a:gd name="adj1" fmla="val 46870"/>
              <a:gd name="adj2" fmla="val 4661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AutoShape 14">
            <a:extLst>
              <a:ext uri="{FF2B5EF4-FFF2-40B4-BE49-F238E27FC236}">
                <a16:creationId xmlns:a16="http://schemas.microsoft.com/office/drawing/2014/main" id="{A0A223DB-A37A-0301-DE7A-E9ED0B036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724400"/>
            <a:ext cx="4572000" cy="13716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36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邪師</a:t>
            </a: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</a:rPr>
              <a:t>を供養</a:t>
            </a:r>
            <a:r>
              <a:rPr lang="ja-JP" altLang="en-US" sz="36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不幸</a:t>
            </a: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</a:rPr>
              <a:t>の因</a:t>
            </a:r>
          </a:p>
          <a:p>
            <a:pPr algn="ctr"/>
            <a:r>
              <a:rPr lang="ja-JP" altLang="en-US" sz="360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正師</a:t>
            </a: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への</a:t>
            </a:r>
            <a:r>
              <a:rPr lang="ja-JP" altLang="en-US" sz="360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供養</a:t>
            </a: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が幸福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79FEA51-0829-3221-C0F5-0EA229520D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74638"/>
            <a:ext cx="7162800" cy="944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r>
              <a:rPr lang="ja-JP" altLang="en-US" sz="48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一人立つ</a:t>
            </a:r>
          </a:p>
        </p:txBody>
      </p:sp>
      <p:sp>
        <p:nvSpPr>
          <p:cNvPr id="6149" name="AutoShape 5">
            <a:extLst>
              <a:ext uri="{FF2B5EF4-FFF2-40B4-BE49-F238E27FC236}">
                <a16:creationId xmlns:a16="http://schemas.microsoft.com/office/drawing/2014/main" id="{8A4C76A5-97E5-6DF7-E3F1-7EEBD6E67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219200"/>
            <a:ext cx="1905000" cy="1905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蛍火</a:t>
            </a:r>
          </a:p>
          <a:p>
            <a:pPr algn="ctr"/>
            <a:r>
              <a:rPr lang="ja-JP" altLang="en-US" sz="4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一滞</a:t>
            </a:r>
          </a:p>
          <a:p>
            <a:pPr algn="ctr"/>
            <a:r>
              <a:rPr lang="ja-JP" altLang="en-US" sz="4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小善</a:t>
            </a:r>
          </a:p>
        </p:txBody>
      </p:sp>
      <p:sp>
        <p:nvSpPr>
          <p:cNvPr id="6153" name="AutoShape 9">
            <a:extLst>
              <a:ext uri="{FF2B5EF4-FFF2-40B4-BE49-F238E27FC236}">
                <a16:creationId xmlns:a16="http://schemas.microsoft.com/office/drawing/2014/main" id="{64BFCA9A-88D5-AEDA-E890-C42B8E39C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800600"/>
            <a:ext cx="8153400" cy="14478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一人立つ</a:t>
            </a:r>
            <a:r>
              <a:rPr lang="ja-JP" altLang="en-US" sz="4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精神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が</a:t>
            </a:r>
            <a:r>
              <a:rPr lang="ja-JP" altLang="en-US" sz="4000">
                <a:solidFill>
                  <a:srgbClr val="33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創価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の精神</a:t>
            </a:r>
          </a:p>
          <a:p>
            <a:pPr algn="ctr"/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勇気の</a:t>
            </a: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一波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が勝利の</a:t>
            </a: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万波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を呼ぶ</a:t>
            </a:r>
          </a:p>
        </p:txBody>
      </p:sp>
      <p:sp>
        <p:nvSpPr>
          <p:cNvPr id="6154" name="AutoShape 10">
            <a:extLst>
              <a:ext uri="{FF2B5EF4-FFF2-40B4-BE49-F238E27FC236}">
                <a16:creationId xmlns:a16="http://schemas.microsoft.com/office/drawing/2014/main" id="{19CFABDC-90D7-0A7F-A9E4-449E0BCBA5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1219200"/>
            <a:ext cx="3581400" cy="1905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</a:rPr>
              <a:t>千里の火</a:t>
            </a:r>
          </a:p>
          <a:p>
            <a:pPr algn="ctr"/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</a:rPr>
              <a:t>三千世界の雨</a:t>
            </a:r>
          </a:p>
          <a:p>
            <a:pPr algn="ctr"/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</a:rPr>
              <a:t>無量の功徳</a:t>
            </a:r>
          </a:p>
        </p:txBody>
      </p:sp>
      <p:sp>
        <p:nvSpPr>
          <p:cNvPr id="6155" name="AutoShape 11">
            <a:extLst>
              <a:ext uri="{FF2B5EF4-FFF2-40B4-BE49-F238E27FC236}">
                <a16:creationId xmlns:a16="http://schemas.microsoft.com/office/drawing/2014/main" id="{F5626F95-9E08-157D-96A6-1E095E5D1A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752600"/>
            <a:ext cx="609600" cy="914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AutoShape 12">
            <a:extLst>
              <a:ext uri="{FF2B5EF4-FFF2-40B4-BE49-F238E27FC236}">
                <a16:creationId xmlns:a16="http://schemas.microsoft.com/office/drawing/2014/main" id="{0CC2213F-90C5-BD2C-0E75-57DA0E269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352800"/>
            <a:ext cx="2514600" cy="1143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一人立つ</a:t>
            </a:r>
          </a:p>
        </p:txBody>
      </p:sp>
      <p:sp>
        <p:nvSpPr>
          <p:cNvPr id="6157" name="AutoShape 13">
            <a:extLst>
              <a:ext uri="{FF2B5EF4-FFF2-40B4-BE49-F238E27FC236}">
                <a16:creationId xmlns:a16="http://schemas.microsoft.com/office/drawing/2014/main" id="{68B09788-35E7-AF6E-300D-E0A1F09C4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429000"/>
            <a:ext cx="609600" cy="914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AutoShape 14">
            <a:extLst>
              <a:ext uri="{FF2B5EF4-FFF2-40B4-BE49-F238E27FC236}">
                <a16:creationId xmlns:a16="http://schemas.microsoft.com/office/drawing/2014/main" id="{01536A78-FAC4-1D19-BEC5-00F803B0D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352800"/>
            <a:ext cx="3733800" cy="1143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万人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への流布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C6BC2F6-BAEB-2687-5570-439594699E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17129"/>
            <a:ext cx="8229600" cy="10207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r>
              <a:rPr lang="ja-JP" altLang="en-US" sz="540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指導から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DAF41DB-91F3-F080-3D25-331F7670FC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285336"/>
            <a:ext cx="7620000" cy="3581400"/>
          </a:xfrm>
          <a:solidFill>
            <a:srgbClr val="FFFFCC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学会活動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は自分自身の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幸福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のため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、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真心の信心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は我が身の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善根</a:t>
            </a:r>
            <a:r>
              <a:rPr lang="ja-JP" altLang="en-US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となる</a:t>
            </a:r>
            <a:endParaRPr lang="ja-JP" altLang="en-US" sz="4000" b="1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/>
              </a:rPr>
              <a:t>一人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/>
              </a:rPr>
              <a:t>また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/>
              </a:rPr>
              <a:t>一人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/>
              </a:rPr>
              <a:t>が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/>
              </a:rPr>
              <a:t>師子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/>
              </a:rPr>
              <a:t>となって立ち上がり、生命の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/>
              </a:rPr>
              <a:t>勇気と正義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/>
              </a:rPr>
              <a:t>の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/>
              </a:rPr>
              <a:t>絆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/>
              </a:rPr>
              <a:t>が強く結ばれて行く</a:t>
            </a:r>
            <a:endParaRPr lang="ja-JP" altLang="en-US" sz="40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Arial"/>
            </a:endParaRPr>
          </a:p>
        </p:txBody>
      </p:sp>
      <p:sp>
        <p:nvSpPr>
          <p:cNvPr id="7172" name="AutoShape 4">
            <a:extLst>
              <a:ext uri="{FF2B5EF4-FFF2-40B4-BE49-F238E27FC236}">
                <a16:creationId xmlns:a16="http://schemas.microsoft.com/office/drawing/2014/main" id="{27FF7E5F-42A8-25AB-384B-6E5F0AC3C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953000"/>
            <a:ext cx="7543800" cy="15240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4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創立100周年</a:t>
            </a:r>
            <a:r>
              <a:rPr lang="ja-JP" altLang="en-US" sz="4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へ　　　　　</a:t>
            </a:r>
          </a:p>
          <a:p>
            <a:pPr algn="ctr"/>
            <a:r>
              <a:rPr lang="ja-JP" altLang="en-US" sz="4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　</a:t>
            </a:r>
            <a:r>
              <a:rPr lang="ja-JP" altLang="en-US" sz="4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万波</a:t>
            </a:r>
            <a:r>
              <a:rPr lang="ja-JP" altLang="en-US" sz="4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を起こす新たな</a:t>
            </a:r>
            <a:r>
              <a:rPr lang="ja-JP" altLang="en-US" sz="4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挑戦</a:t>
            </a:r>
            <a:endParaRPr lang="ja-JP" altLang="en-US" sz="480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  <a:ea typeface="ＭＳ Ｐゴシック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2585</TotalTime>
  <Words>204</Words>
  <Application>Microsoft Office PowerPoint</Application>
  <PresentationFormat>画面に合わせる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標準デザイン</vt:lpstr>
      <vt:lpstr>PowerPoint プレゼンテーション</vt:lpstr>
      <vt:lpstr>新池殿御消息</vt:lpstr>
      <vt:lpstr>背景と大意</vt:lpstr>
      <vt:lpstr>因果の理法</vt:lpstr>
      <vt:lpstr>小善から大果報</vt:lpstr>
      <vt:lpstr>一人立つ</vt:lpstr>
      <vt:lpstr>指導から</vt:lpstr>
    </vt:vector>
  </TitlesOfParts>
  <Company>Toba－ｃｍｔ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student</dc:creator>
  <cp:lastModifiedBy>admin</cp:lastModifiedBy>
  <cp:revision>239</cp:revision>
  <dcterms:created xsi:type="dcterms:W3CDTF">2007-05-28T23:48:16Z</dcterms:created>
  <dcterms:modified xsi:type="dcterms:W3CDTF">2022-12-04T01:55:35Z</dcterms:modified>
</cp:coreProperties>
</file>