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66"/>
    <a:srgbClr val="FFFFCC"/>
    <a:srgbClr val="FF0000"/>
    <a:srgbClr val="FF6600"/>
    <a:srgbClr val="3333CC"/>
    <a:srgbClr val="66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0ADA3-E756-4D27-96F2-8097F2D74208}" v="7" dt="2022-11-06T01:09:55.973"/>
    <p1510:client id="{D79B4839-44C6-4CF1-A739-768CFE41EB1D}" v="145" dt="2022-11-10T11:44:43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2E0ADA3-E756-4D27-96F2-8097F2D74208}"/>
    <pc:docChg chg="modSld">
      <pc:chgData name="大石 哲男" userId="0fd18d6aeeef4450" providerId="Windows Live" clId="Web-{72E0ADA3-E756-4D27-96F2-8097F2D74208}" dt="2022-11-06T01:05:26.796" v="1" actId="20577"/>
      <pc:docMkLst>
        <pc:docMk/>
      </pc:docMkLst>
      <pc:sldChg chg="modSp">
        <pc:chgData name="大石 哲男" userId="0fd18d6aeeef4450" providerId="Windows Live" clId="Web-{72E0ADA3-E756-4D27-96F2-8097F2D74208}" dt="2022-11-06T01:05:26.796" v="1" actId="20577"/>
        <pc:sldMkLst>
          <pc:docMk/>
          <pc:sldMk cId="0" sldId="256"/>
        </pc:sldMkLst>
        <pc:spChg chg="mod">
          <ac:chgData name="大石 哲男" userId="0fd18d6aeeef4450" providerId="Windows Live" clId="Web-{72E0ADA3-E756-4D27-96F2-8097F2D74208}" dt="2022-11-06T01:05:26.796" v="1" actId="20577"/>
          <ac:spMkLst>
            <pc:docMk/>
            <pc:sldMk cId="0" sldId="256"/>
            <ac:spMk id="2057" creationId="{C77DDA1A-6430-7359-28C8-C5B819F1D72B}"/>
          </ac:spMkLst>
        </pc:spChg>
      </pc:sldChg>
    </pc:docChg>
  </pc:docChgLst>
  <pc:docChgLst>
    <pc:chgData clId="Web-{72E0ADA3-E756-4D27-96F2-8097F2D74208}"/>
    <pc:docChg chg="modSld">
      <pc:chgData name="" userId="" providerId="" clId="Web-{72E0ADA3-E756-4D27-96F2-8097F2D74208}" dt="2022-11-06T01:05:26.436" v="3" actId="20577"/>
      <pc:docMkLst>
        <pc:docMk/>
      </pc:docMkLst>
      <pc:sldChg chg="modSp">
        <pc:chgData name="" userId="" providerId="" clId="Web-{72E0ADA3-E756-4D27-96F2-8097F2D74208}" dt="2022-11-06T01:05:26.436" v="3" actId="20577"/>
        <pc:sldMkLst>
          <pc:docMk/>
          <pc:sldMk cId="0" sldId="256"/>
        </pc:sldMkLst>
        <pc:spChg chg="mod">
          <ac:chgData name="" userId="" providerId="" clId="Web-{72E0ADA3-E756-4D27-96F2-8097F2D74208}" dt="2022-11-06T01:05:26.436" v="3" actId="20577"/>
          <ac:spMkLst>
            <pc:docMk/>
            <pc:sldMk cId="0" sldId="256"/>
            <ac:spMk id="2057" creationId="{C77DDA1A-6430-7359-28C8-C5B819F1D72B}"/>
          </ac:spMkLst>
        </pc:spChg>
      </pc:sldChg>
    </pc:docChg>
  </pc:docChgLst>
  <pc:docChgLst>
    <pc:chgData name="大石 哲男" userId="0fd18d6aeeef4450" providerId="Windows Live" clId="Web-{D79B4839-44C6-4CF1-A739-768CFE41EB1D}"/>
    <pc:docChg chg="addSld delSld modSld">
      <pc:chgData name="大石 哲男" userId="0fd18d6aeeef4450" providerId="Windows Live" clId="Web-{D79B4839-44C6-4CF1-A739-768CFE41EB1D}" dt="2022-11-10T11:44:43.493" v="144" actId="20577"/>
      <pc:docMkLst>
        <pc:docMk/>
      </pc:docMkLst>
      <pc:sldChg chg="modSp">
        <pc:chgData name="大石 哲男" userId="0fd18d6aeeef4450" providerId="Windows Live" clId="Web-{D79B4839-44C6-4CF1-A739-768CFE41EB1D}" dt="2022-11-10T11:17:35.392" v="1" actId="20577"/>
        <pc:sldMkLst>
          <pc:docMk/>
          <pc:sldMk cId="0" sldId="257"/>
        </pc:sldMkLst>
        <pc:spChg chg="mod">
          <ac:chgData name="大石 哲男" userId="0fd18d6aeeef4450" providerId="Windows Live" clId="Web-{D79B4839-44C6-4CF1-A739-768CFE41EB1D}" dt="2022-11-10T11:17:35.392" v="1" actId="20577"/>
          <ac:spMkLst>
            <pc:docMk/>
            <pc:sldMk cId="0" sldId="257"/>
            <ac:spMk id="3075" creationId="{CB2AEB44-95F2-AC91-791A-ADAD3EBF31AD}"/>
          </ac:spMkLst>
        </pc:spChg>
      </pc:sldChg>
      <pc:sldChg chg="modSp">
        <pc:chgData name="大石 哲男" userId="0fd18d6aeeef4450" providerId="Windows Live" clId="Web-{D79B4839-44C6-4CF1-A739-768CFE41EB1D}" dt="2022-11-10T11:44:43.493" v="144" actId="20577"/>
        <pc:sldMkLst>
          <pc:docMk/>
          <pc:sldMk cId="0" sldId="261"/>
        </pc:sldMkLst>
        <pc:spChg chg="mod">
          <ac:chgData name="大石 哲男" userId="0fd18d6aeeef4450" providerId="Windows Live" clId="Web-{D79B4839-44C6-4CF1-A739-768CFE41EB1D}" dt="2022-11-10T11:44:43.493" v="144" actId="20577"/>
          <ac:spMkLst>
            <pc:docMk/>
            <pc:sldMk cId="0" sldId="261"/>
            <ac:spMk id="7171" creationId="{AEE6345E-E395-5C76-F33F-21328389DB8F}"/>
          </ac:spMkLst>
        </pc:spChg>
      </pc:sldChg>
      <pc:sldChg chg="addSp delSp modSp new del addAnim">
        <pc:chgData name="大石 哲男" userId="0fd18d6aeeef4450" providerId="Windows Live" clId="Web-{D79B4839-44C6-4CF1-A739-768CFE41EB1D}" dt="2022-11-10T11:28:47.314" v="54"/>
        <pc:sldMkLst>
          <pc:docMk/>
          <pc:sldMk cId="1083520950" sldId="263"/>
        </pc:sldMkLst>
        <pc:spChg chg="mod">
          <ac:chgData name="大石 哲男" userId="0fd18d6aeeef4450" providerId="Windows Live" clId="Web-{D79B4839-44C6-4CF1-A739-768CFE41EB1D}" dt="2022-11-10T11:22:51.962" v="43" actId="20577"/>
          <ac:spMkLst>
            <pc:docMk/>
            <pc:sldMk cId="1083520950" sldId="263"/>
            <ac:spMk id="2" creationId="{D98575FB-C4B6-1F93-9F5E-559F882B9B4B}"/>
          </ac:spMkLst>
        </pc:spChg>
        <pc:spChg chg="del">
          <ac:chgData name="大石 哲男" userId="0fd18d6aeeef4450" providerId="Windows Live" clId="Web-{D79B4839-44C6-4CF1-A739-768CFE41EB1D}" dt="2022-11-10T11:25:33.450" v="44"/>
          <ac:spMkLst>
            <pc:docMk/>
            <pc:sldMk cId="1083520950" sldId="263"/>
            <ac:spMk id="3" creationId="{C9F1C423-F885-89CF-3B5A-DF384CADE115}"/>
          </ac:spMkLst>
        </pc:spChg>
        <pc:spChg chg="add mod">
          <ac:chgData name="大石 哲男" userId="0fd18d6aeeef4450" providerId="Windows Live" clId="Web-{D79B4839-44C6-4CF1-A739-768CFE41EB1D}" dt="2022-11-10T11:28:45.970" v="53" actId="20577"/>
          <ac:spMkLst>
            <pc:docMk/>
            <pc:sldMk cId="1083520950" sldId="263"/>
            <ac:spMk id="5" creationId="{4C584A8A-1D76-E8FE-682E-44ACF022E7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D63E20-A151-26D2-7E50-A3CE87D43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079666-A553-97D5-6143-1E5FA1A4D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450835-54FF-3808-72F8-9C7111C36C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22A8E-B863-44BC-86FA-AE0E10B112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46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0FBF03-4789-52F3-261D-AC09CF69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5F10FE-AD15-80A2-CF3D-B0DA73344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BAEB12-3342-D47D-E8F4-F4FC84651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26811-E5BA-4558-B0D6-1999FA1CCC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660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240F43-236C-B705-B5E4-5D39DA7BF5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58B369-E30B-0279-E753-CECBDE53F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7C6B68-5462-6F9D-B0E9-8E702AEAF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5E41A-006A-4F36-B870-38423E0B0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59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A49347-6293-193C-F82B-C6CC32C43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9D9633-CD29-B391-6ECC-EFFEE1C93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9C2A85-B32B-3313-D7F9-8A8D0F80D8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55695-44B9-4C42-9D1B-80E015D06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64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73F98-100D-6542-5E8E-59B622294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204B2F-4CF3-B3FC-76D5-771A1DF53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20FF66-B43F-43D9-6B25-1060AF9FD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A0AAB-FEBC-4C47-8E80-EB5DB0F411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432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5C564E-9330-68FC-B567-530705594C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2A4B90-A787-78F3-7078-FA1F624CF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B4427B-4E21-CAB0-D804-3F964C7C1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CFD2A-D6A0-4ED2-9327-303B811DFE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240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B6A49F-1D96-F8C3-44D7-CB251E4AD3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21D480-A388-2DED-7B98-A9A149F12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0BE688-F8E0-3814-3A5A-15701C84D4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CEA0-5C5B-4390-BD58-7949A439EB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194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E48783-2C30-36E5-967A-3588DBA653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AD946C-A7EF-6157-A0BC-C6B8E8CB2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5DEC8F-0135-C8E7-C9E1-2B857EC2A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11EA1-C0A4-405D-9624-C7CDBAA44F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24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78B525-183B-BCE8-FE6C-B82766D0A5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372FDB-C75A-EE14-C9DE-C7A969BEE9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2A5CC0-0BFC-180A-5A12-5CB3A35F15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22A42-B6A7-4BBF-B02C-5FF81AF2C3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674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A84EA7-4BEA-8EEE-7F34-E1C4EE7F2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C86E3B-4ABD-C216-E808-DAAA9E07F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C563E3-2CF3-FDFE-CE7B-F0995C7278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11BA8-B721-4420-B0BC-62FD1D40EC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26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E4B148-3C34-5AC6-0E3D-CB5D0A925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7CA514-18F0-C7A3-8711-B5A052B72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329C84-C81E-F67C-87E8-899FC064B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B8DC0-B9C2-4287-B8ED-37E52E7EAD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15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3D4A05-82CB-A261-A6AF-FF6CF4A43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6BE2D9-1CA8-0ED1-4737-24FC29A24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FC5952-0756-5520-5C70-90C65FB6B0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CA35CA-336C-E8A0-E365-85CE3AA79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563FE3-4032-4E1E-7BB3-3C15A512F5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9492E1D6-E207-408A-B4B7-C0145711A26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 descr="ticket-019a">
            <a:extLst>
              <a:ext uri="{FF2B5EF4-FFF2-40B4-BE49-F238E27FC236}">
                <a16:creationId xmlns:a16="http://schemas.microsoft.com/office/drawing/2014/main" id="{5009A15E-C558-D0DF-9FAD-9C8892D2BD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9BB94E2-E3DF-8059-7377-6607505D9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F2CA411-DDDE-1545-88DA-1AD3135ABD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568575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千日尼御前御返事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8B393C6-3847-71B8-3601-6C1D396F6D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7E5A571-7BE3-03B3-B919-52E3AB14E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241300" cy="91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ja-JP" altLang="ja-JP" b="0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C77DDA1A-6430-7359-28C8-C5B819F1D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216025"/>
            <a:ext cx="43651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5400" b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ＭＳ Ｐゴシック"/>
                <a:cs typeface="Arial"/>
              </a:rPr>
              <a:t>11月度座談会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857D739-2B72-593D-2A55-35408984F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2AEB44-95F2-AC91-791A-ADAD3EBF3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弘安元年　　</a:t>
            </a:r>
            <a:r>
              <a:rPr lang="en-US" altLang="ja-JP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57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歳　身延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与・千日尼（在佐渡）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別名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雷門鼓御書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千日尼の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御供養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に深く感謝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遠方よりの、尼の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を称賛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雷門の鼓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のように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心は共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に在る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8B21905-E74D-60D4-96B8-5D66DCBB0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心は此の国に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7629C2E2-4A6A-F274-ABFD-D8622CE02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24000"/>
            <a:ext cx="39624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天月と池の月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鼓は須臾に聞ゆ</a:t>
            </a:r>
          </a:p>
        </p:txBody>
      </p:sp>
      <p:sp>
        <p:nvSpPr>
          <p:cNvPr id="4103" name="AutoShape 7">
            <a:extLst>
              <a:ext uri="{FF2B5EF4-FFF2-40B4-BE49-F238E27FC236}">
                <a16:creationId xmlns:a16="http://schemas.microsoft.com/office/drawing/2014/main" id="{CEE87A7A-0F9E-26FF-0C6A-20975F3D5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524000"/>
            <a:ext cx="3200400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心の遠近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距離ではない</a:t>
            </a:r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6C0EC9DA-2389-4B8A-A74F-CBF1E4C28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7526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15CE84CC-A889-F4C3-9376-C459F1A46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52800"/>
            <a:ext cx="33528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佐渡の千日尼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FFE2F8C1-011C-6CF9-7CA8-31EA73C6B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352800"/>
            <a:ext cx="5334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D90DE942-7B05-AE0D-09D1-E82C64C53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3581400" cy="1295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心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は鎌倉に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大聖人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のもとに</a:t>
            </a: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C76DF4B8-4781-64DE-8E1F-66EFC1AC9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24400"/>
            <a:ext cx="8077200" cy="152400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師弟の心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は距離や立場ではない</a:t>
            </a:r>
          </a:p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師を求める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心に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 autoUpdateAnimBg="0"/>
      <p:bldP spid="4103" grpId="0" animBg="1" autoUpdateAnimBg="0"/>
      <p:bldP spid="4104" grpId="0" animBg="1"/>
      <p:bldP spid="4105" grpId="0" animBg="1" autoUpdateAnimBg="0"/>
      <p:bldP spid="4106" grpId="0" animBg="1"/>
      <p:bldP spid="4107" grpId="0" animBg="1" autoUpdateAnimBg="0"/>
      <p:bldP spid="410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5E021F-9240-2525-B501-07A453BD4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152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心は霊山に住む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29EF7779-573D-AAED-57AB-5ECD23FF9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00200"/>
            <a:ext cx="28956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穢土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煩悩・娑婆</a:t>
            </a: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BF59EBD4-0303-D452-3AC1-3B19F2038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981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AA980C3D-2F74-57C5-E33D-F1505EC43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00200"/>
            <a:ext cx="2971800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霊山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浄土・仏土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E66EBB8F-EE76-FEB9-030D-41B053D6B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334000"/>
            <a:ext cx="7848600" cy="83820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現実世界</a:t>
            </a:r>
            <a:r>
              <a:rPr lang="ja-JP" altLang="en-US" sz="440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こそ成長と変革の場</a:t>
            </a:r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5D3FAFA2-4E43-584D-6C6C-6E3484DFB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990600" cy="838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身</a:t>
            </a:r>
          </a:p>
        </p:txBody>
      </p:sp>
      <p:sp>
        <p:nvSpPr>
          <p:cNvPr id="5130" name="Oval 10">
            <a:extLst>
              <a:ext uri="{FF2B5EF4-FFF2-40B4-BE49-F238E27FC236}">
                <a16:creationId xmlns:a16="http://schemas.microsoft.com/office/drawing/2014/main" id="{E5D1DFCE-E681-5772-041C-54C29AE20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371600"/>
            <a:ext cx="990600" cy="838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心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24B68AC7-0A2A-2FAF-BCE0-CFD806BF8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2971800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仏になる道</a:t>
            </a:r>
          </a:p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も此くの如し</a:t>
            </a:r>
          </a:p>
        </p:txBody>
      </p:sp>
      <p:sp>
        <p:nvSpPr>
          <p:cNvPr id="5132" name="AutoShape 12">
            <a:extLst>
              <a:ext uri="{FF2B5EF4-FFF2-40B4-BE49-F238E27FC236}">
                <a16:creationId xmlns:a16="http://schemas.microsoft.com/office/drawing/2014/main" id="{DBF16F4E-4F3D-8C13-AD85-6DB097599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86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33" name="AutoShape 13">
            <a:extLst>
              <a:ext uri="{FF2B5EF4-FFF2-40B4-BE49-F238E27FC236}">
                <a16:creationId xmlns:a16="http://schemas.microsoft.com/office/drawing/2014/main" id="{382CF405-1587-DBB2-0281-CE360FAEB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505200"/>
            <a:ext cx="2971800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師弟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の思い</a:t>
            </a:r>
          </a:p>
          <a:p>
            <a:pPr algn="ctr"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の思い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25" grpId="0" animBg="1"/>
      <p:bldP spid="5126" grpId="0" animBg="1" autoUpdateAnimBg="0"/>
      <p:bldP spid="5127" grpId="0" animBg="1" autoUpdateAnimBg="0"/>
      <p:bldP spid="5131" grpId="0" animBg="1" autoUpdateAnimBg="0"/>
      <p:bldP spid="5132" grpId="0" animBg="1"/>
      <p:bldP spid="513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4F6686-04AB-51A8-9F7F-C7455F801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62800" cy="9445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心こそ大切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200A43F2-4CA5-0BC7-13F0-8FA9A0D08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32004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信心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の心</a:t>
            </a: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の心</a:t>
            </a: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E43EEBAC-6597-DB6D-39C2-734C894399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962400" y="1600200"/>
            <a:ext cx="419100" cy="914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8F1393B0-5154-9ACC-B683-675A296C0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40386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場所・状況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ではない</a:t>
            </a:r>
          </a:p>
          <a:p>
            <a:pPr algn="ctr" eaLnBrk="1" hangingPunct="1">
              <a:defRPr/>
            </a:pPr>
            <a:r>
              <a:rPr lang="ja-JP" altLang="en-US" sz="3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戦う心・実践</a:t>
            </a:r>
            <a:r>
              <a:rPr lang="ja-JP" altLang="en-US" sz="36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が要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69BA0D45-B66D-E256-0066-2434522CB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7743825" cy="1920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強き信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に全てを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転換する力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がある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戦いに一歩も退いてはならない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で現実に</a:t>
            </a: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する実践を</a:t>
            </a:r>
            <a:endParaRPr lang="ja-JP" altLang="en-US" sz="40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0" grpId="0" animBg="1"/>
      <p:bldP spid="6151" grpId="0" animBg="1" autoUpdateAnimBg="0"/>
      <p:bldP spid="6152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98153A1-D309-307B-82F8-510336ACC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指導から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EE6345E-E395-5C76-F33F-21328389D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71600"/>
            <a:ext cx="8856422" cy="310982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信心の「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一念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」は距離を超える</a:t>
            </a: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師弟不二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これが創価の大道である</a:t>
            </a:r>
            <a:endParaRPr lang="ja-JP" altLang="en-US" sz="4000" b="1">
              <a:effectLst>
                <a:outerShdw blurRad="38100" dist="38100" dir="2700000" algn="tl">
                  <a:srgbClr val="C0C0C0"/>
                </a:outerShdw>
              </a:effectLst>
              <a:cs typeface="Arial"/>
            </a:endParaRPr>
          </a:p>
          <a:p>
            <a:pPr>
              <a:defRPr/>
            </a:pPr>
            <a:r>
              <a:rPr lang="ja-JP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+mn-lt"/>
              </a:rPr>
              <a:t>師弟不二</a:t>
            </a:r>
            <a:r>
              <a:rPr lang="ja-JP" sz="400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+mn-lt"/>
              </a:rPr>
              <a:t>の魂</a:t>
            </a:r>
            <a:r>
              <a:rPr lang="ja-JP" altLang="en-US" sz="400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+mn-lt"/>
              </a:rPr>
              <a:t>が一切の障魔を打ち砕く</a:t>
            </a:r>
            <a:endParaRPr lang="ja-JP" altLang="en-US" sz="4000">
              <a:effectLst>
                <a:outerShdw blurRad="38100" dist="38100" dir="2700000" algn="tl">
                  <a:srgbClr val="C0C0C0"/>
                </a:outerShdw>
              </a:effectLst>
              <a:latin typeface="MS PGothic"/>
              <a:ea typeface="MS PGothic"/>
            </a:endParaRP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心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こそ大切：心は必ず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行動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に現れる</a:t>
            </a:r>
            <a:endParaRPr lang="ja-JP" altLang="en-US" sz="4000" b="1">
              <a:effectLst>
                <a:outerShdw blurRad="38100" dist="38100" dir="2700000" algn="tl">
                  <a:srgbClr val="C0C0C0"/>
                </a:outerShdw>
              </a:effectLst>
              <a:cs typeface="Arial"/>
            </a:endParaRP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51522E13-E8BA-F965-8994-8DD1A5BE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7848600" cy="17526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真心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真心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で応える　</a:t>
            </a:r>
          </a:p>
          <a:p>
            <a:pPr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求道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の信心で</a:t>
            </a: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幸福境涯</a:t>
            </a:r>
            <a:r>
              <a:rPr lang="ja-JP" altLang="en-US" sz="4800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  <a:endParaRPr lang="ja-JP" altLang="en-US" sz="48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204</Words>
  <Application>Microsoft Office PowerPoint</Application>
  <PresentationFormat>画面に合わせる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千日尼御前御返事</vt:lpstr>
      <vt:lpstr>背景と大意</vt:lpstr>
      <vt:lpstr>心は此の国に</vt:lpstr>
      <vt:lpstr>心は霊山に住む</vt:lpstr>
      <vt:lpstr>心こそ大切</vt:lpstr>
      <vt:lpstr>指導から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116</cp:revision>
  <dcterms:created xsi:type="dcterms:W3CDTF">2007-05-28T23:48:16Z</dcterms:created>
  <dcterms:modified xsi:type="dcterms:W3CDTF">2022-11-10T11:44:49Z</dcterms:modified>
</cp:coreProperties>
</file>