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70" r:id="rId4"/>
    <p:sldId id="273" r:id="rId5"/>
    <p:sldId id="276" r:id="rId6"/>
    <p:sldId id="278" r:id="rId7"/>
    <p:sldId id="282" r:id="rId8"/>
    <p:sldId id="283" r:id="rId9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93419"/>
    <a:srgbClr val="CCECFF"/>
    <a:srgbClr val="009900"/>
    <a:srgbClr val="00CC00"/>
    <a:srgbClr val="0000CC"/>
    <a:srgbClr val="00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6D6AB3-921E-4F20-B581-AC7AC5ECE3A9}" v="1" dt="2022-10-05T01:45:52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B06D6AB3-921E-4F20-B581-AC7AC5ECE3A9}"/>
    <pc:docChg chg="modSld">
      <pc:chgData name="大石 哲男" userId="0fd18d6aeeef4450" providerId="Windows Live" clId="Web-{B06D6AB3-921E-4F20-B581-AC7AC5ECE3A9}" dt="2022-10-05T01:45:52.163" v="0" actId="20577"/>
      <pc:docMkLst>
        <pc:docMk/>
      </pc:docMkLst>
      <pc:sldChg chg="modSp">
        <pc:chgData name="大石 哲男" userId="0fd18d6aeeef4450" providerId="Windows Live" clId="Web-{B06D6AB3-921E-4F20-B581-AC7AC5ECE3A9}" dt="2022-10-05T01:45:52.163" v="0" actId="20577"/>
        <pc:sldMkLst>
          <pc:docMk/>
          <pc:sldMk cId="0" sldId="270"/>
        </pc:sldMkLst>
        <pc:spChg chg="mod">
          <ac:chgData name="大石 哲男" userId="0fd18d6aeeef4450" providerId="Windows Live" clId="Web-{B06D6AB3-921E-4F20-B581-AC7AC5ECE3A9}" dt="2022-10-05T01:45:52.163" v="0" actId="20577"/>
          <ac:spMkLst>
            <pc:docMk/>
            <pc:sldMk cId="0" sldId="270"/>
            <ac:spMk id="22531" creationId="{83DC6A8A-072E-D314-6865-B4C9B04BEB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ED7DF28-06E7-2DF9-397A-034CF984E854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A0440F7B-AE61-2579-C728-D9DBA3F81C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3BC1B5BA-46D6-DD46-2BD6-DAE7650AF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4DA05D8-A8F2-3E5C-90D1-A176EAFE164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3AE9FAA-D624-4F94-C7AE-7A2B544AE8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4D4A6F6-DA50-4B6B-8895-AE88347D9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E2C46-B653-4160-A5DC-502FBE2DDE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363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78F7A5-8AF7-A737-F4F9-D9D55CBB2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DF004FB-B890-0802-1284-BEF05F7C10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E393B16-2AC6-A1A9-564B-4B1AFD8587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B19B8-4CC7-4905-AFB7-71F1AE869F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078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1B7CE6-7E6D-66E0-8717-C8DFE8C12A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A3F5C84-6C62-5129-0D5F-9AD5507DF7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3E47C44-1956-4340-A276-22301D994B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B03FB3-6943-4B9E-94C2-EB069AB34A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675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F095177-6754-83CF-C078-672D6906EE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C60201C-D5CB-62FD-078E-13A9796F5C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78CBA8A-82AE-A0CD-D208-A6A27312F9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92BE3-E9B3-47D6-B885-5E361290B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690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49282E1-9000-B29E-0AEC-1D0D26CD4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2B131C1-B436-A54E-3E10-16E6877D1D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523FD88-C2B0-5E8F-0F4E-6CB0856F63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12ABBB-F87C-4259-8C77-3DD112D9B8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18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A443CD8-97FA-7B8F-6746-444E291FBF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FAEB49E-09E2-A55D-AE6C-791AB4C00C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06E4236-91DE-4DC3-4B15-9BC8D4EB55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7935A6-210C-4E56-9EB0-156F52E62E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504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E85C50-6C5D-AF4F-A8AC-65A33211B1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F8B632-0F17-59F4-554D-2D6CF15714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7A69C7-32B4-257C-50A5-8F2371DDB2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4DB6F-FCCA-4A1F-B73C-C460E26CB0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889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C01F42F-554F-02BC-4929-F03B8ED814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E18A756-BBBD-0810-B012-7830470D74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F440A0A-932B-CE98-3A0D-9FEC70CDAC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36671B-313E-498D-91AA-CFF925F824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763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ED7ADAEA-9C57-9978-441D-B7DF2478F5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83CB6F98-66D7-F287-560F-5426A4308F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F710AA1-D7A3-D320-AC61-E06F87985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46460-AC15-4BA4-A877-A5B6D0BE54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185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8193D5-B735-892B-D59E-E76567E28A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8CC6C54-8FB3-114D-8E77-47E2BCC4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56028DB-0179-AC11-3135-207C9E11BC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ADB75-D540-4FB1-B661-86E67057197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526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6F76BFD-90F6-0EE1-2B5B-D39587502D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CAFB13C-4B13-92B6-E52D-250D10965F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D632B55-D7A6-9850-ED66-DAA4E0C277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F8F2F5-0856-45AF-A994-96D2928F25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074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16B9D53-48D9-38F8-06BA-3CD371AD9DCB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B05A6995-AB07-CC70-A2B7-AA0C2D502B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5F40D585-1920-FEEC-9677-C14829D79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3B5F61E2-A8E7-4B9D-C697-97668D9A9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6DFC1930-5E51-60E7-FAF4-96BDB12A30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8EEB3FAE-53B2-F2C6-2025-E696F715796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3355A776-E25A-3256-A31B-C873BF4A88A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92CF5DB3-E79F-4208-AC1B-A2A5F0CA087F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6FB81713-159B-BFD2-E89B-69363E606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B65B3B4-04B2-5924-045A-0CBC7E531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0CFA33D-B816-CE63-2D68-478981C561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1981200"/>
            <a:ext cx="6934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佐渡御書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D210EDA-D96D-D29D-0194-09BD49F80E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DE0328D1-2E7A-EAB5-4F0F-1FCF9F6EB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838200"/>
            <a:ext cx="35782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10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5B2392A-3E89-13A5-D08A-0CF6081BFB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3DC6A8A-072E-D314-6865-B4C9B04BE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95400"/>
            <a:ext cx="8610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文永９年３月　５１歳　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佐渡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・塚原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対告衆　：門下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弟子一同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迫害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の中、退転者が続出する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二月騒動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で自界叛逆難の的中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「師子王の心」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で戦えば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となる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」により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宿命転換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できる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D1ADBE9-758D-1B96-5D6B-E408D4F34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畜生の心</a:t>
            </a:r>
          </a:p>
        </p:txBody>
      </p:sp>
      <p:sp>
        <p:nvSpPr>
          <p:cNvPr id="25603" name="AutoShape 3">
            <a:extLst>
              <a:ext uri="{FF2B5EF4-FFF2-40B4-BE49-F238E27FC236}">
                <a16:creationId xmlns:a16="http://schemas.microsoft.com/office/drawing/2014/main" id="{CE7EADED-B41F-F18A-91F3-8B879B07C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276600"/>
            <a:ext cx="8001000" cy="1676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悪僧・邪僧・邪悪の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権力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には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生命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の本質に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畜生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の心が</a:t>
            </a:r>
            <a:endParaRPr lang="ja-JP" altLang="en-US" sz="48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5604" name="AutoShape 4">
            <a:extLst>
              <a:ext uri="{FF2B5EF4-FFF2-40B4-BE49-F238E27FC236}">
                <a16:creationId xmlns:a16="http://schemas.microsoft.com/office/drawing/2014/main" id="{EE3884BC-E4EE-C333-611C-9B7E0210D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19200"/>
            <a:ext cx="38100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弱き</a:t>
            </a:r>
            <a:r>
              <a:rPr lang="ja-JP" alt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をおどし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強き</a:t>
            </a:r>
            <a:r>
              <a:rPr lang="ja-JP" alt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をおそる</a:t>
            </a:r>
          </a:p>
        </p:txBody>
      </p:sp>
      <p:sp>
        <p:nvSpPr>
          <p:cNvPr id="25605" name="AutoShape 5">
            <a:extLst>
              <a:ext uri="{FF2B5EF4-FFF2-40B4-BE49-F238E27FC236}">
                <a16:creationId xmlns:a16="http://schemas.microsoft.com/office/drawing/2014/main" id="{CF2FE0F9-4DCF-0DC9-0C0E-57B70D868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10200"/>
            <a:ext cx="81534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弟子よ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勝て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！　畜生に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負けるな</a:t>
            </a:r>
          </a:p>
        </p:txBody>
      </p:sp>
      <p:sp>
        <p:nvSpPr>
          <p:cNvPr id="25606" name="AutoShape 6">
            <a:extLst>
              <a:ext uri="{FF2B5EF4-FFF2-40B4-BE49-F238E27FC236}">
                <a16:creationId xmlns:a16="http://schemas.microsoft.com/office/drawing/2014/main" id="{AE06837F-E452-E507-E746-27BCE21F3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447800"/>
            <a:ext cx="457200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5607" name="AutoShape 7">
            <a:extLst>
              <a:ext uri="{FF2B5EF4-FFF2-40B4-BE49-F238E27FC236}">
                <a16:creationId xmlns:a16="http://schemas.microsoft.com/office/drawing/2014/main" id="{C3A0C08F-02EE-72C9-92F7-4C687CE45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219200"/>
            <a:ext cx="38862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権力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に媚び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へつらう邪僧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  <p:bldP spid="25604" grpId="0" animBg="1" autoUpdateAnimBg="0"/>
      <p:bldP spid="25605" grpId="0" build="p" animBg="1" autoUpdateAnimBg="0"/>
      <p:bldP spid="25606" grpId="0" animBg="1"/>
      <p:bldP spid="2560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8D0E513-1071-D0DF-F77A-CD1B3F10B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悪王の・・智者を失わん時</a:t>
            </a:r>
          </a:p>
        </p:txBody>
      </p:sp>
      <p:sp>
        <p:nvSpPr>
          <p:cNvPr id="28675" name="AutoShape 3">
            <a:extLst>
              <a:ext uri="{FF2B5EF4-FFF2-40B4-BE49-F238E27FC236}">
                <a16:creationId xmlns:a16="http://schemas.microsoft.com/office/drawing/2014/main" id="{05AC1345-F0F5-F20B-B1B0-39CE1816B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219200"/>
            <a:ext cx="27432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智者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正法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弾圧</a:t>
            </a:r>
          </a:p>
        </p:txBody>
      </p:sp>
      <p:sp>
        <p:nvSpPr>
          <p:cNvPr id="28676" name="AutoShape 4">
            <a:extLst>
              <a:ext uri="{FF2B5EF4-FFF2-40B4-BE49-F238E27FC236}">
                <a16:creationId xmlns:a16="http://schemas.microsoft.com/office/drawing/2014/main" id="{6C67C84D-C936-7AEB-DB36-9EF5A3C0B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19200"/>
            <a:ext cx="3657600" cy="1371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悪王・邪法の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僧等が結託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8677" name="AutoShape 5">
            <a:extLst>
              <a:ext uri="{FF2B5EF4-FFF2-40B4-BE49-F238E27FC236}">
                <a16:creationId xmlns:a16="http://schemas.microsoft.com/office/drawing/2014/main" id="{CC6C61AA-6E93-93CB-DA89-4C802C048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219200"/>
            <a:ext cx="1371600" cy="1371600"/>
          </a:xfrm>
          <a:prstGeom prst="rightArrow">
            <a:avLst>
              <a:gd name="adj1" fmla="val 52315"/>
              <a:gd name="adj2" fmla="val 487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権力</a:t>
            </a:r>
          </a:p>
        </p:txBody>
      </p:sp>
      <p:sp>
        <p:nvSpPr>
          <p:cNvPr id="28678" name="AutoShape 6">
            <a:extLst>
              <a:ext uri="{FF2B5EF4-FFF2-40B4-BE49-F238E27FC236}">
                <a16:creationId xmlns:a16="http://schemas.microsoft.com/office/drawing/2014/main" id="{265D7362-AD77-399F-E848-070FAF5BC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971800"/>
            <a:ext cx="3886200" cy="1447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喜悦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はかりなし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幸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の中の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幸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い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8679" name="AutoShape 7">
            <a:extLst>
              <a:ext uri="{FF2B5EF4-FFF2-40B4-BE49-F238E27FC236}">
                <a16:creationId xmlns:a16="http://schemas.microsoft.com/office/drawing/2014/main" id="{C5843A77-1042-58B4-BA34-6275389B3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76800"/>
            <a:ext cx="80772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広布の労苦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を勇んで担い立て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何ものにも負けない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仏の大境涯</a:t>
            </a:r>
          </a:p>
        </p:txBody>
      </p:sp>
      <p:sp>
        <p:nvSpPr>
          <p:cNvPr id="28682" name="AutoShape 10">
            <a:extLst>
              <a:ext uri="{FF2B5EF4-FFF2-40B4-BE49-F238E27FC236}">
                <a16:creationId xmlns:a16="http://schemas.microsoft.com/office/drawing/2014/main" id="{6CF9C8E1-DB9B-563F-C111-2E2C4E2CC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71800"/>
            <a:ext cx="30480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平佐衛門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良観の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弾圧</a:t>
            </a:r>
          </a:p>
        </p:txBody>
      </p:sp>
      <p:sp>
        <p:nvSpPr>
          <p:cNvPr id="28683" name="AutoShape 11">
            <a:extLst>
              <a:ext uri="{FF2B5EF4-FFF2-40B4-BE49-F238E27FC236}">
                <a16:creationId xmlns:a16="http://schemas.microsoft.com/office/drawing/2014/main" id="{E9ED9DEE-09DD-7E04-B8B6-FB645DA09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819400"/>
            <a:ext cx="1143000" cy="1600200"/>
          </a:xfrm>
          <a:prstGeom prst="rightArrow">
            <a:avLst>
              <a:gd name="adj1" fmla="val 50000"/>
              <a:gd name="adj2" fmla="val 484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流罪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 autoUpdateAnimBg="0"/>
      <p:bldP spid="28676" grpId="0" animBg="1" autoUpdateAnimBg="0"/>
      <p:bldP spid="28677" grpId="0" animBg="1" autoUpdateAnimBg="0"/>
      <p:bldP spid="28678" grpId="0" animBg="1" autoUpdateAnimBg="0"/>
      <p:bldP spid="28679" grpId="0" animBg="1" autoUpdateAnimBg="0"/>
      <p:bldP spid="28682" grpId="0" animBg="1" autoUpdateAnimBg="0"/>
      <p:bldP spid="2868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B7A212B-1D8F-A8EA-7F3F-B2A3906E12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師子王の心</a:t>
            </a:r>
          </a:p>
        </p:txBody>
      </p:sp>
      <p:sp>
        <p:nvSpPr>
          <p:cNvPr id="30725" name="AutoShape 5">
            <a:extLst>
              <a:ext uri="{FF2B5EF4-FFF2-40B4-BE49-F238E27FC236}">
                <a16:creationId xmlns:a16="http://schemas.microsoft.com/office/drawing/2014/main" id="{C88EA3BF-3566-61ED-93AD-1354D1235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0000"/>
            <a:ext cx="7848600" cy="2438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弟子よ、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日蓮の如く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立ち上がれ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戦い抜く命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の中に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が涌現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我が本舞台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で戦い続けよ</a:t>
            </a:r>
          </a:p>
        </p:txBody>
      </p:sp>
      <p:sp>
        <p:nvSpPr>
          <p:cNvPr id="30727" name="AutoShape 7">
            <a:extLst>
              <a:ext uri="{FF2B5EF4-FFF2-40B4-BE49-F238E27FC236}">
                <a16:creationId xmlns:a16="http://schemas.microsoft.com/office/drawing/2014/main" id="{BB8FA7B2-6632-6288-84D3-81931A971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2895600" cy="14478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師子王の心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必ず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</a:t>
            </a:r>
          </a:p>
        </p:txBody>
      </p:sp>
      <p:sp>
        <p:nvSpPr>
          <p:cNvPr id="30728" name="AutoShape 8">
            <a:extLst>
              <a:ext uri="{FF2B5EF4-FFF2-40B4-BE49-F238E27FC236}">
                <a16:creationId xmlns:a16="http://schemas.microsoft.com/office/drawing/2014/main" id="{C1F58355-1019-FA7C-5E6F-8E28151F6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00200"/>
            <a:ext cx="4419600" cy="1600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大聖人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の実践に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境涯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と闘争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30729" name="AutoShape 9">
            <a:extLst>
              <a:ext uri="{FF2B5EF4-FFF2-40B4-BE49-F238E27FC236}">
                <a16:creationId xmlns:a16="http://schemas.microsoft.com/office/drawing/2014/main" id="{2FB1AA7B-776F-A6EA-CCD1-0692B7A45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981200"/>
            <a:ext cx="457200" cy="8382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build="p" animBg="1" autoUpdateAnimBg="0"/>
      <p:bldP spid="30727" grpId="0" build="p" animBg="1" autoUpdateAnimBg="0"/>
      <p:bldP spid="30728" grpId="0" build="p" animBg="1" autoUpdateAnimBg="0"/>
      <p:bldP spid="307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E0B1416-F366-0A76-7A46-EAA7B4672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おごれるにはあらず</a:t>
            </a:r>
          </a:p>
        </p:txBody>
      </p:sp>
      <p:sp>
        <p:nvSpPr>
          <p:cNvPr id="33795" name="AutoShape 3">
            <a:extLst>
              <a:ext uri="{FF2B5EF4-FFF2-40B4-BE49-F238E27FC236}">
                <a16:creationId xmlns:a16="http://schemas.microsoft.com/office/drawing/2014/main" id="{CA3EB177-911C-CA5B-73F6-A4499AEA2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76600"/>
            <a:ext cx="78486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身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を惜しまず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を惜しむ心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不惜身命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の精神と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師子王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の心</a:t>
            </a:r>
          </a:p>
        </p:txBody>
      </p:sp>
      <p:sp>
        <p:nvSpPr>
          <p:cNvPr id="33796" name="AutoShape 4">
            <a:extLst>
              <a:ext uri="{FF2B5EF4-FFF2-40B4-BE49-F238E27FC236}">
                <a16:creationId xmlns:a16="http://schemas.microsoft.com/office/drawing/2014/main" id="{1E59D515-BB5E-441C-5C60-1853D7590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47800"/>
            <a:ext cx="2895600" cy="14478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おごり慢心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ではない</a:t>
            </a:r>
          </a:p>
        </p:txBody>
      </p:sp>
      <p:sp>
        <p:nvSpPr>
          <p:cNvPr id="33797" name="AutoShape 5">
            <a:extLst>
              <a:ext uri="{FF2B5EF4-FFF2-40B4-BE49-F238E27FC236}">
                <a16:creationId xmlns:a16="http://schemas.microsoft.com/office/drawing/2014/main" id="{121748E0-00A0-6188-F3CF-523A443CD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295400"/>
            <a:ext cx="4419600" cy="1600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正法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惜しむ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心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の強盛なるべし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33798" name="AutoShape 6">
            <a:extLst>
              <a:ext uri="{FF2B5EF4-FFF2-40B4-BE49-F238E27FC236}">
                <a16:creationId xmlns:a16="http://schemas.microsoft.com/office/drawing/2014/main" id="{F49095BA-F9FA-924F-29DE-50AD0D248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676400"/>
            <a:ext cx="457200" cy="8382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3799" name="AutoShape 7">
            <a:extLst>
              <a:ext uri="{FF2B5EF4-FFF2-40B4-BE49-F238E27FC236}">
                <a16:creationId xmlns:a16="http://schemas.microsoft.com/office/drawing/2014/main" id="{59C7D70A-A854-6360-58C2-0EC46A8CD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410200"/>
            <a:ext cx="7315200" cy="838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不惜身命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こそ日蓮仏法の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379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37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37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7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37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37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nimBg="1" autoUpdateAnimBg="0"/>
      <p:bldP spid="33796" grpId="0" build="p" animBg="1" autoUpdateAnimBg="0"/>
      <p:bldP spid="33797" grpId="0" build="p" animBg="1" autoUpdateAnimBg="0"/>
      <p:bldP spid="33798" grpId="0" animBg="1"/>
      <p:bldP spid="33799" grpId="0" build="p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F5404CA-0E82-8651-3B50-BF65653B4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E2A8369-EA7A-192F-B233-D6248142C4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師子王の心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最高の勇気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である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戦う心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決定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して戦えば強くなる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正義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大確信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に信心の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極意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がある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一人一人が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師子王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たれ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師子王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の血脈は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創価の師弟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のみに</a:t>
            </a:r>
          </a:p>
        </p:txBody>
      </p:sp>
      <p:sp>
        <p:nvSpPr>
          <p:cNvPr id="32772" name="AutoShape 4">
            <a:extLst>
              <a:ext uri="{FF2B5EF4-FFF2-40B4-BE49-F238E27FC236}">
                <a16:creationId xmlns:a16="http://schemas.microsoft.com/office/drawing/2014/main" id="{C9AB8758-5565-BDFC-B24A-6BDE65B9B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876800"/>
            <a:ext cx="77724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我が弟子よ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師子王の心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で勝て</a:t>
            </a:r>
          </a:p>
          <a:p>
            <a:pPr algn="ctr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喜び勇んで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前進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人生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2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14199</TotalTime>
  <Words>244</Words>
  <Application>Microsoft Office PowerPoint</Application>
  <PresentationFormat>画面に合わせる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Soaring</vt:lpstr>
      <vt:lpstr>PowerPoint プレゼンテーション</vt:lpstr>
      <vt:lpstr>佐渡御書</vt:lpstr>
      <vt:lpstr>背景と大意</vt:lpstr>
      <vt:lpstr>畜生の心</vt:lpstr>
      <vt:lpstr>悪王の・・智者を失わん時</vt:lpstr>
      <vt:lpstr>師子王の心</vt:lpstr>
      <vt:lpstr>おごれるにはあらず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</cp:lastModifiedBy>
  <cp:revision>639</cp:revision>
  <dcterms:created xsi:type="dcterms:W3CDTF">2006-08-27T10:41:00Z</dcterms:created>
  <dcterms:modified xsi:type="dcterms:W3CDTF">2022-10-05T01:46:03Z</dcterms:modified>
</cp:coreProperties>
</file>