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65" r:id="rId2"/>
    <p:sldId id="256" r:id="rId3"/>
    <p:sldId id="257" r:id="rId4"/>
    <p:sldId id="268" r:id="rId5"/>
    <p:sldId id="266" r:id="rId6"/>
    <p:sldId id="267" r:id="rId7"/>
    <p:sldId id="264" r:id="rId8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F93419"/>
    <a:srgbClr val="CCECFF"/>
    <a:srgbClr val="00CC00"/>
    <a:srgbClr val="0000CC"/>
    <a:srgbClr val="99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2E6AE1-B3B4-4EEF-B8E1-6D0A5A64F1BE}" v="4" dt="2022-09-04T06:52:01.344"/>
    <p1510:client id="{9D5916A2-68C2-4E8C-9378-D1D4B268991F}" v="305" dt="2022-09-05T11:43:37.7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9D5916A2-68C2-4E8C-9378-D1D4B268991F}"/>
    <pc:docChg chg="addSld delSld modSld sldOrd">
      <pc:chgData name="大石 哲男" userId="0fd18d6aeeef4450" providerId="Windows Live" clId="Web-{9D5916A2-68C2-4E8C-9378-D1D4B268991F}" dt="2022-09-05T11:43:37.706" v="299" actId="20577"/>
      <pc:docMkLst>
        <pc:docMk/>
      </pc:docMkLst>
      <pc:sldChg chg="del">
        <pc:chgData name="大石 哲男" userId="0fd18d6aeeef4450" providerId="Windows Live" clId="Web-{9D5916A2-68C2-4E8C-9378-D1D4B268991F}" dt="2022-09-05T10:51:19.262" v="0"/>
        <pc:sldMkLst>
          <pc:docMk/>
          <pc:sldMk cId="0" sldId="263"/>
        </pc:sldMkLst>
      </pc:sldChg>
      <pc:sldChg chg="modSp">
        <pc:chgData name="大石 哲男" userId="0fd18d6aeeef4450" providerId="Windows Live" clId="Web-{9D5916A2-68C2-4E8C-9378-D1D4B268991F}" dt="2022-09-05T11:43:37.706" v="299" actId="20577"/>
        <pc:sldMkLst>
          <pc:docMk/>
          <pc:sldMk cId="0" sldId="264"/>
        </pc:sldMkLst>
        <pc:spChg chg="mod">
          <ac:chgData name="大石 哲男" userId="0fd18d6aeeef4450" providerId="Windows Live" clId="Web-{9D5916A2-68C2-4E8C-9378-D1D4B268991F}" dt="2022-09-05T11:43:00.018" v="298" actId="1076"/>
          <ac:spMkLst>
            <pc:docMk/>
            <pc:sldMk cId="0" sldId="264"/>
            <ac:spMk id="11266" creationId="{865062C8-0BA4-AB3C-2212-8E2FADD155AB}"/>
          </ac:spMkLst>
        </pc:spChg>
        <pc:spChg chg="mod">
          <ac:chgData name="大石 哲男" userId="0fd18d6aeeef4450" providerId="Windows Live" clId="Web-{9D5916A2-68C2-4E8C-9378-D1D4B268991F}" dt="2022-09-05T11:42:51.330" v="297" actId="20577"/>
          <ac:spMkLst>
            <pc:docMk/>
            <pc:sldMk cId="0" sldId="264"/>
            <ac:spMk id="11267" creationId="{18011159-91F1-864D-FE3A-54F54955EBA8}"/>
          </ac:spMkLst>
        </pc:spChg>
        <pc:spChg chg="mod">
          <ac:chgData name="大石 哲男" userId="0fd18d6aeeef4450" providerId="Windows Live" clId="Web-{9D5916A2-68C2-4E8C-9378-D1D4B268991F}" dt="2022-09-05T11:43:37.706" v="299" actId="20577"/>
          <ac:spMkLst>
            <pc:docMk/>
            <pc:sldMk cId="0" sldId="264"/>
            <ac:spMk id="11268" creationId="{98FF896B-F8C5-3DD8-9AD4-4792DCAE9C18}"/>
          </ac:spMkLst>
        </pc:spChg>
      </pc:sldChg>
      <pc:sldChg chg="modSp">
        <pc:chgData name="大石 哲男" userId="0fd18d6aeeef4450" providerId="Windows Live" clId="Web-{9D5916A2-68C2-4E8C-9378-D1D4B268991F}" dt="2022-09-05T11:11:52.306" v="138" actId="20577"/>
        <pc:sldMkLst>
          <pc:docMk/>
          <pc:sldMk cId="0" sldId="267"/>
        </pc:sldMkLst>
        <pc:spChg chg="mod">
          <ac:chgData name="大石 哲男" userId="0fd18d6aeeef4450" providerId="Windows Live" clId="Web-{9D5916A2-68C2-4E8C-9378-D1D4B268991F}" dt="2022-09-05T11:11:52.306" v="138" actId="20577"/>
          <ac:spMkLst>
            <pc:docMk/>
            <pc:sldMk cId="0" sldId="267"/>
            <ac:spMk id="19458" creationId="{7134331A-5DCE-A1A6-E900-3C50916DF542}"/>
          </ac:spMkLst>
        </pc:spChg>
      </pc:sldChg>
      <pc:sldChg chg="addSp delSp modSp new del ord addAnim">
        <pc:chgData name="大石 哲男" userId="0fd18d6aeeef4450" providerId="Windows Live" clId="Web-{9D5916A2-68C2-4E8C-9378-D1D4B268991F}" dt="2022-09-05T11:11:20.051" v="134"/>
        <pc:sldMkLst>
          <pc:docMk/>
          <pc:sldMk cId="3442260402" sldId="269"/>
        </pc:sldMkLst>
        <pc:spChg chg="mod">
          <ac:chgData name="大石 哲男" userId="0fd18d6aeeef4450" providerId="Windows Live" clId="Web-{9D5916A2-68C2-4E8C-9378-D1D4B268991F}" dt="2022-09-05T10:57:50.244" v="16" actId="1076"/>
          <ac:spMkLst>
            <pc:docMk/>
            <pc:sldMk cId="3442260402" sldId="269"/>
            <ac:spMk id="2" creationId="{96E7C56D-5B70-57A3-B25F-80F0A98D656B}"/>
          </ac:spMkLst>
        </pc:spChg>
        <pc:spChg chg="del">
          <ac:chgData name="大石 哲男" userId="0fd18d6aeeef4450" providerId="Windows Live" clId="Web-{9D5916A2-68C2-4E8C-9378-D1D4B268991F}" dt="2022-09-05T10:57:54.338" v="17"/>
          <ac:spMkLst>
            <pc:docMk/>
            <pc:sldMk cId="3442260402" sldId="269"/>
            <ac:spMk id="3" creationId="{5F40931F-FB16-9D12-AA00-34DBDAF32A89}"/>
          </ac:spMkLst>
        </pc:spChg>
        <pc:spChg chg="add mod">
          <ac:chgData name="大石 哲男" userId="0fd18d6aeeef4450" providerId="Windows Live" clId="Web-{9D5916A2-68C2-4E8C-9378-D1D4B268991F}" dt="2022-09-05T11:10:32.143" v="133" actId="20577"/>
          <ac:spMkLst>
            <pc:docMk/>
            <pc:sldMk cId="3442260402" sldId="269"/>
            <ac:spMk id="5" creationId="{93B76016-74A4-9821-7B49-F9E758249927}"/>
          </ac:spMkLst>
        </pc:spChg>
        <pc:spChg chg="add mod">
          <ac:chgData name="大石 哲男" userId="0fd18d6aeeef4450" providerId="Windows Live" clId="Web-{9D5916A2-68C2-4E8C-9378-D1D4B268991F}" dt="2022-09-05T11:08:44.936" v="126" actId="1076"/>
          <ac:spMkLst>
            <pc:docMk/>
            <pc:sldMk cId="3442260402" sldId="269"/>
            <ac:spMk id="7" creationId="{361848C1-740A-770E-864E-3829BD4095DC}"/>
          </ac:spMkLst>
        </pc:spChg>
      </pc:sldChg>
    </pc:docChg>
  </pc:docChgLst>
  <pc:docChgLst>
    <pc:chgData name="大石 哲男" userId="0fd18d6aeeef4450" providerId="Windows Live" clId="Web-{482E6AE1-B3B4-4EEF-B8E1-6D0A5A64F1BE}"/>
    <pc:docChg chg="modSld">
      <pc:chgData name="大石 哲男" userId="0fd18d6aeeef4450" providerId="Windows Live" clId="Web-{482E6AE1-B3B4-4EEF-B8E1-6D0A5A64F1BE}" dt="2022-09-04T06:52:01.344" v="1" actId="14100"/>
      <pc:docMkLst>
        <pc:docMk/>
      </pc:docMkLst>
      <pc:sldChg chg="modSp">
        <pc:chgData name="大石 哲男" userId="0fd18d6aeeef4450" providerId="Windows Live" clId="Web-{482E6AE1-B3B4-4EEF-B8E1-6D0A5A64F1BE}" dt="2022-09-04T06:52:01.344" v="1" actId="14100"/>
        <pc:sldMkLst>
          <pc:docMk/>
          <pc:sldMk cId="0" sldId="256"/>
        </pc:sldMkLst>
        <pc:spChg chg="mod">
          <ac:chgData name="大石 哲男" userId="0fd18d6aeeef4450" providerId="Windows Live" clId="Web-{482E6AE1-B3B4-4EEF-B8E1-6D0A5A64F1BE}" dt="2022-09-04T06:52:01.344" v="1" actId="14100"/>
          <ac:spMkLst>
            <pc:docMk/>
            <pc:sldMk cId="0" sldId="256"/>
            <ac:spMk id="2052" creationId="{0F686F18-2865-6E35-7789-A0239CAA1BF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19AA23D9-41B3-F270-E1D3-1D637641AEA2}"/>
              </a:ext>
            </a:extLst>
          </p:cNvPr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3" name="Freeform 3">
              <a:extLst>
                <a:ext uri="{FF2B5EF4-FFF2-40B4-BE49-F238E27FC236}">
                  <a16:creationId xmlns:a16="http://schemas.microsoft.com/office/drawing/2014/main" id="{2261286B-0A55-C652-2828-CC78B2DDCF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4" name="Arc 4">
              <a:extLst>
                <a:ext uri="{FF2B5EF4-FFF2-40B4-BE49-F238E27FC236}">
                  <a16:creationId xmlns:a16="http://schemas.microsoft.com/office/drawing/2014/main" id="{8570C1B0-B6D6-5DDF-16A8-2109ABAAC879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153 w 21600"/>
                <a:gd name="T1" fmla="*/ 0 h 21231"/>
                <a:gd name="T2" fmla="*/ 831 w 21600"/>
                <a:gd name="T3" fmla="*/ 526 h 21231"/>
                <a:gd name="T4" fmla="*/ 0 w 21600"/>
                <a:gd name="T5" fmla="*/ 526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741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6F22967-1AD8-A903-C4D4-071D46A6745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4889F2CB-4A82-38E5-96AF-ECBE720485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id="{DA68B640-31EB-090E-F409-4DC6294572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640A60-79CB-46E8-85C6-8EB37D9BAA0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18614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7BF1AF1-721D-1F9B-D553-042D409596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A0479C3C-E611-2647-85D7-B8A117D38C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1E2A0DA-67E3-07C3-1FE7-7974FD554C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0A862B-AFE2-474C-85A1-75BA3F3D8D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6639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2B74BF4-D3EE-47D4-187E-3D0389FB4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B1519D5-2761-8997-46D2-59011F063A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8803DC83-089A-0320-F2DA-21528DDDF5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612BA-DA8E-45D0-9B2C-D0B4E9402F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1013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7823FCD-BA86-382E-2FC0-125EA7C1AF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A54792F-340F-FEE6-B6F7-D1AF11BB4F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CC6D6DBF-5101-4A68-E69C-441C53DAA1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3E705E-B157-4057-9BC9-9C1207428C1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937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CD6D238-C654-76DE-F48E-43F5005FEF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3AA080E-6353-7F0C-70EF-0C3A65321D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7AF686C-97C6-909B-39FC-35F4665084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42C21E-1C37-468C-BD32-65E058CEA24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89225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43A9226-6B6E-2043-F313-20CC10C262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F37FC098-C91C-F2D1-5657-A391F690BD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51B7C3D8-7A00-A8B1-E58D-929A829BA3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D69D83-BB77-406A-82A4-F9CB467BF0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181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ED200F-1F9A-6FB0-32F4-EF63FF833A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627A4E-BE7B-F870-CE9F-739BF90035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16AE1B-5A38-8205-9136-AE1111F79C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F3F728-AE0E-446A-B345-97102D1881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427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54110F9-3950-6E00-90CB-61FAD38548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86EE154-BC5C-1F9F-4916-676E9D9B35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BCC22732-A474-B4B5-C065-82DB002CC75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AAAE4B-3C45-4C7A-954F-BC850FC90B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226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6DC89800-0AD9-5968-14BF-1B99BC153E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DFE21E49-FF24-86CE-8117-DEAD0BE25F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C0A517C4-7373-D835-CDC8-86BB70EC8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9A411B-F699-4603-8D0F-E0B3DFA659E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6899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8FE341-103F-4E07-D9E5-E71CF8D3BC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305E4E3-857A-21E7-4918-DF0E253A73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9CB419F-5898-2FCD-A2E1-270BCDEB95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8475DD-E218-435E-B73C-9ADE96D9993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0724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DB6E1E3-6421-3E8A-11AC-1591B32F6F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BF962676-6A18-8FBC-AE74-F39B945903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F74F9D74-E93B-6B17-896C-A3F029468E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0CA122-A97D-4F71-8CFF-11C6BE5645A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1225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9DF197B7-C609-1E6A-83C0-40904D911DF5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16387" name="Freeform 3">
              <a:extLst>
                <a:ext uri="{FF2B5EF4-FFF2-40B4-BE49-F238E27FC236}">
                  <a16:creationId xmlns:a16="http://schemas.microsoft.com/office/drawing/2014/main" id="{CBC1BFC1-F12A-B01B-F57C-25CD79580A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ja-JP" altLang="en-US">
                <a:ea typeface="ＭＳ Ｐゴシック" panose="020B0600070205080204" pitchFamily="50" charset="-128"/>
              </a:endParaRPr>
            </a:p>
          </p:txBody>
        </p:sp>
        <p:sp>
          <p:nvSpPr>
            <p:cNvPr id="1033" name="Arc 4">
              <a:extLst>
                <a:ext uri="{FF2B5EF4-FFF2-40B4-BE49-F238E27FC236}">
                  <a16:creationId xmlns:a16="http://schemas.microsoft.com/office/drawing/2014/main" id="{BE53998E-3BFB-B07D-7491-6F6662BCB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1299 w 21600"/>
                <a:gd name="T3" fmla="*/ 861 h 21600"/>
                <a:gd name="T4" fmla="*/ 0 w 21600"/>
                <a:gd name="T5" fmla="*/ 86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6389" name="Rectangle 5">
            <a:extLst>
              <a:ext uri="{FF2B5EF4-FFF2-40B4-BE49-F238E27FC236}">
                <a16:creationId xmlns:a16="http://schemas.microsoft.com/office/drawing/2014/main" id="{A57C5FE8-1E44-3BF3-54EE-147E525347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037C14D-7C15-20B5-48C4-454A2347DA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781E9B06-BFDB-372D-3246-88E310BD8C9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0A355DAB-4784-E839-CD01-77C94FB753F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BFE92A83-6165-4450-95A5-024C1F9ADEB0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9">
            <a:extLst>
              <a:ext uri="{FF2B5EF4-FFF2-40B4-BE49-F238E27FC236}">
                <a16:creationId xmlns:a16="http://schemas.microsoft.com/office/drawing/2014/main" id="{84FE202A-5F91-4915-3EA2-6B52E1B580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l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l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2B10E93-09DC-A0C4-E93C-C74C81F74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l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90000"/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C8D179C-2670-0616-247A-E1FDAF7A215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295400" y="2057400"/>
            <a:ext cx="7010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6600">
                <a:solidFill>
                  <a:srgbClr val="F93419"/>
                </a:solidFill>
              </a:rPr>
              <a:t>経王殿御返事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26D6642-0362-536D-19B0-1C44A92AC7A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0F686F18-2865-6E35-7789-A0239CAA1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371600"/>
            <a:ext cx="4763937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kumimoji="0"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９月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度座談会御書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B199049-3632-A466-6198-A2109AFEDC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4495800" cy="9906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>
                <a:solidFill>
                  <a:srgbClr val="0000CC"/>
                </a:solidFill>
              </a:rPr>
              <a:t>背景と大意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43977FA-8861-1DC6-0443-3C175F7633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534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文永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10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年　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52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才　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佐渡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・一の谷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対告衆：鎌倉の弟子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四条金吾</a:t>
            </a:r>
            <a:r>
              <a:rPr lang="en-US" altLang="ja-JP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?)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娘・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経王殿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の病気平癒の祈念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御本尊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御認め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のご姿勢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強情な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祈りの姿勢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をご教示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諸天の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加護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4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福徳</a:t>
            </a:r>
            <a:r>
              <a:rPr lang="ja-JP" altLang="en-US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の境涯を確信</a:t>
            </a:r>
            <a:endParaRPr lang="ja-JP" altLang="en-US" sz="4400" b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3E330C6-6E4F-4352-71BB-CDCCD8CE98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 dirty="0">
                <a:solidFill>
                  <a:srgbClr val="0000CC"/>
                </a:solidFill>
              </a:rPr>
              <a:t>御信心によるべし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12BB7F9-51CB-D27A-3A19-FE7BFA0987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2438400"/>
            <a:ext cx="8569325" cy="2286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功徳力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を引き出すのは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自身の信心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立派な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剣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も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臆病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では役に立たない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法華経の剣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は不幸の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根源を断ち切る</a:t>
            </a:r>
          </a:p>
        </p:txBody>
      </p:sp>
      <p:sp>
        <p:nvSpPr>
          <p:cNvPr id="20484" name="AutoShape 4">
            <a:extLst>
              <a:ext uri="{FF2B5EF4-FFF2-40B4-BE49-F238E27FC236}">
                <a16:creationId xmlns:a16="http://schemas.microsoft.com/office/drawing/2014/main" id="{AA46EF29-1AF9-6311-0BDE-19393EEED7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268413"/>
            <a:ext cx="7696200" cy="838200"/>
          </a:xfrm>
          <a:prstGeom prst="roundRect">
            <a:avLst>
              <a:gd name="adj" fmla="val 16667"/>
            </a:avLst>
          </a:prstGeom>
          <a:solidFill>
            <a:srgbClr val="9999FF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御本尊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の功徳力は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完全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で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偉大</a:t>
            </a:r>
          </a:p>
        </p:txBody>
      </p:sp>
      <p:sp>
        <p:nvSpPr>
          <p:cNvPr id="20485" name="AutoShape 5">
            <a:extLst>
              <a:ext uri="{FF2B5EF4-FFF2-40B4-BE49-F238E27FC236}">
                <a16:creationId xmlns:a16="http://schemas.microsoft.com/office/drawing/2014/main" id="{DAA96544-22EC-9C85-96B8-C7B379CA2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4953000"/>
            <a:ext cx="7239000" cy="142875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勇気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ある信心で　　　　　　　　　</a:t>
            </a:r>
          </a:p>
          <a:p>
            <a:pPr algn="ctr"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　　　御本尊の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功力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を引き出せ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  <p:bldP spid="20484" grpId="0" animBg="1" autoUpdateAnimBg="0"/>
      <p:bldP spid="20485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C9900C0-F1BD-8094-BC3B-7499A8B3AB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</a:rPr>
              <a:t>信心のけなげなる人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D6D8025F-B301-E846-5B8C-4E7B1E563B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458200" cy="22098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偉大なる功力は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信心により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現れる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我が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信力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行力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で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仏力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法力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が顕現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弱き信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・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行なき祈り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に功徳はない</a:t>
            </a:r>
          </a:p>
        </p:txBody>
      </p:sp>
      <p:sp>
        <p:nvSpPr>
          <p:cNvPr id="18436" name="AutoShape 4">
            <a:extLst>
              <a:ext uri="{FF2B5EF4-FFF2-40B4-BE49-F238E27FC236}">
                <a16:creationId xmlns:a16="http://schemas.microsoft.com/office/drawing/2014/main" id="{431CBA62-88D0-08F4-FF02-E6F78D385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219200"/>
            <a:ext cx="7696200" cy="7620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けなげとは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勇気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挑戦</a:t>
            </a:r>
          </a:p>
        </p:txBody>
      </p:sp>
      <p:sp>
        <p:nvSpPr>
          <p:cNvPr id="18437" name="AutoShape 5">
            <a:extLst>
              <a:ext uri="{FF2B5EF4-FFF2-40B4-BE49-F238E27FC236}">
                <a16:creationId xmlns:a16="http://schemas.microsoft.com/office/drawing/2014/main" id="{87307DF4-DA5E-AD6C-E105-C567C0775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876800"/>
            <a:ext cx="7696200" cy="1447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勇気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の信心で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広布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に走れ</a:t>
            </a:r>
          </a:p>
          <a:p>
            <a:pPr algn="ctr" eaLnBrk="1" hangingPunct="1">
              <a:defRPr/>
            </a:pP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挑戦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決意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の日々に</a:t>
            </a:r>
            <a:r>
              <a:rPr lang="ja-JP" altLang="en-US" sz="40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勝利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の人生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  <p:bldP spid="18436" grpId="0" animBg="1" autoUpdateAnimBg="0"/>
      <p:bldP spid="1843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134331A-5DCE-A1A6-E900-3C50916DF5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800">
                <a:solidFill>
                  <a:srgbClr val="0000CC"/>
                </a:solidFill>
              </a:rPr>
              <a:t>次下:日蓮がたましひ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E794DBBA-E346-B40E-F4D1-A1625939E5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1988" y="3233738"/>
            <a:ext cx="7772400" cy="12112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御本尊</a:t>
            </a:r>
            <a:r>
              <a:rPr lang="ja-JP" altLang="en-US" sz="4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万人成仏の道</a:t>
            </a:r>
            <a:r>
              <a:rPr lang="ja-JP" altLang="en-US" sz="4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を開く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御本尊</a:t>
            </a:r>
            <a:r>
              <a:rPr lang="ja-JP" altLang="en-US" sz="4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は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大聖人の生命</a:t>
            </a:r>
            <a:r>
              <a:rPr lang="ja-JP" altLang="en-US" sz="40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そのもの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ja-JP" altLang="en-US" sz="40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460" name="AutoShape 4">
            <a:extLst>
              <a:ext uri="{FF2B5EF4-FFF2-40B4-BE49-F238E27FC236}">
                <a16:creationId xmlns:a16="http://schemas.microsoft.com/office/drawing/2014/main" id="{D1C69204-DC77-A52C-F90B-9DD4FA9D1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868863"/>
            <a:ext cx="8001000" cy="1423987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勇気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ある信心「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負けじ魂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」で</a:t>
            </a:r>
          </a:p>
          <a:p>
            <a:pPr eaLnBrk="1" hangingPunct="1"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　　　　　　　断じて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勝利を開き</a:t>
            </a:r>
            <a:r>
              <a:rPr lang="ja-JP" alt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ゆけ</a:t>
            </a:r>
          </a:p>
        </p:txBody>
      </p:sp>
      <p:sp>
        <p:nvSpPr>
          <p:cNvPr id="19461" name="AutoShape 5">
            <a:extLst>
              <a:ext uri="{FF2B5EF4-FFF2-40B4-BE49-F238E27FC236}">
                <a16:creationId xmlns:a16="http://schemas.microsoft.com/office/drawing/2014/main" id="{DB3ECD8C-E088-129B-0D32-DA29D9923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" y="1276350"/>
            <a:ext cx="7391400" cy="1295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anchor="ctr"/>
          <a:lstStyle/>
          <a:p>
            <a:pPr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釈迦</a:t>
            </a:r>
            <a:r>
              <a:rPr lang="ja-JP" altLang="en-US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の心は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法華経</a:t>
            </a:r>
            <a:r>
              <a:rPr lang="ja-JP" altLang="en-US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にある</a:t>
            </a:r>
          </a:p>
          <a:p>
            <a:pPr eaLnBrk="1" hangingPunct="1">
              <a:defRPr/>
            </a:pP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日蓮</a:t>
            </a:r>
            <a:r>
              <a:rPr lang="ja-JP" altLang="en-US" sz="4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の魂は</a:t>
            </a:r>
            <a:r>
              <a:rPr lang="ja-JP" altLang="en-US" sz="4000" b="1" dirty="0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ＭＳ Ｐゴシック" panose="020B0600070205080204" pitchFamily="50" charset="-128"/>
              </a:rPr>
              <a:t>南無妙法蓮華経</a:t>
            </a:r>
            <a:endParaRPr lang="ja-JP" altLang="en-US" sz="4000" b="1" dirty="0">
              <a:effectLst>
                <a:outerShdw blurRad="38100" dist="38100" dir="2700000" algn="tl">
                  <a:srgbClr val="FFFFFF"/>
                </a:outerShdw>
              </a:effectLst>
              <a:latin typeface="Tahoma" panose="020B0604030504040204" pitchFamily="34" charset="0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  <p:bldP spid="19460" grpId="0" animBg="1" autoUpdateAnimBg="0"/>
      <p:bldP spid="1946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65062C8-0BA4-AB3C-2212-8E2FADD155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290423"/>
            <a:ext cx="6629400" cy="9144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rgbClr val="0000CC"/>
                </a:solidFill>
              </a:rPr>
              <a:t>指導から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8011159-91F1-864D-FE3A-54F54955EB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25729"/>
            <a:ext cx="8382000" cy="3623095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私たちの祈りは「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誓願の祈り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</a:t>
            </a:r>
          </a:p>
          <a:p>
            <a:pPr eaLnBrk="1" hangingPunct="1">
              <a:defRPr/>
            </a:pP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他者の幸福・世界平和への　　　　「</a:t>
            </a: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慈悲の祈り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」</a:t>
            </a:r>
            <a:endParaRPr lang="ja-JP" altLang="en-US" sz="4000" b="1">
              <a:solidFill>
                <a:srgbClr val="F9341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</a:endParaRPr>
          </a:p>
          <a:p>
            <a:pPr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Tahoma"/>
              </a:rPr>
              <a:t>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Tahoma"/>
              </a:rPr>
              <a:t>師子王の心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Tahoma"/>
              </a:rPr>
              <a:t>」の「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Tahoma"/>
              </a:rPr>
              <a:t>勇気の祈り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Tahoma"/>
              </a:rPr>
              <a:t>」です</a:t>
            </a:r>
          </a:p>
          <a:p>
            <a:pPr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Tahoma"/>
              </a:rPr>
              <a:t>人間革命へ前進する「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Tahoma"/>
              </a:rPr>
              <a:t>歓喜の祈り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Tahoma"/>
                <a:cs typeface="Tahoma"/>
              </a:rPr>
              <a:t>」</a:t>
            </a:r>
          </a:p>
        </p:txBody>
      </p:sp>
      <p:sp>
        <p:nvSpPr>
          <p:cNvPr id="11268" name="AutoShape 4">
            <a:extLst>
              <a:ext uri="{FF2B5EF4-FFF2-40B4-BE49-F238E27FC236}">
                <a16:creationId xmlns:a16="http://schemas.microsoft.com/office/drawing/2014/main" id="{98FF896B-F8C5-3DD8-9AD4-4792DCAE9C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028152"/>
            <a:ext cx="8153400" cy="1387475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師弟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に立つ</a:t>
            </a: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50" charset="-128"/>
              </a:rPr>
              <a:t>勇者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ea typeface="ＭＳ Ｐゴシック" panose="020B0600070205080204" pitchFamily="50" charset="-128"/>
              </a:rPr>
              <a:t>となれ</a:t>
            </a:r>
          </a:p>
          <a:p>
            <a:pPr algn="ctr" eaLnBrk="1" hangingPunct="1">
              <a:defRPr/>
            </a:pPr>
            <a:r>
              <a:rPr lang="ja-JP" altLang="en-US" sz="4400" b="1">
                <a:solidFill>
                  <a:srgbClr val="F9341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  <a:ea typeface="ＭＳ Ｐゴシック"/>
                <a:cs typeface="Times New Roman"/>
              </a:rPr>
              <a:t>師子王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の心で</a:t>
            </a:r>
            <a:r>
              <a:rPr lang="ja-JP" altLang="en-US" sz="4400" b="1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広布と人生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ＭＳ Ｐゴシック"/>
                <a:cs typeface="Times New Roman"/>
              </a:rPr>
              <a:t>を拓け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11268" grpId="0" animBg="1" autoUpdateAnimBg="0"/>
    </p:bldLst>
  </p:timing>
</p:sld>
</file>

<file path=ppt/theme/theme1.xml><?xml version="1.0" encoding="utf-8"?>
<a:theme xmlns:a="http://schemas.openxmlformats.org/drawingml/2006/main" name="Soaring">
  <a:themeElements>
    <a:clrScheme name="">
      <a:dk1>
        <a:srgbClr val="000000"/>
      </a:dk1>
      <a:lt1>
        <a:srgbClr val="99FF99"/>
      </a:lt1>
      <a:dk2>
        <a:srgbClr val="00CCFF"/>
      </a:dk2>
      <a:lt2>
        <a:srgbClr val="00CC00"/>
      </a:lt2>
      <a:accent1>
        <a:srgbClr val="625FD3"/>
      </a:accent1>
      <a:accent2>
        <a:srgbClr val="3399FF"/>
      </a:accent2>
      <a:accent3>
        <a:srgbClr val="CAFFCA"/>
      </a:accent3>
      <a:accent4>
        <a:srgbClr val="000000"/>
      </a:accent4>
      <a:accent5>
        <a:srgbClr val="B7B6E6"/>
      </a:accent5>
      <a:accent6>
        <a:srgbClr val="2D8AE7"/>
      </a:accent6>
      <a:hlink>
        <a:srgbClr val="FF6600"/>
      </a:hlink>
      <a:folHlink>
        <a:srgbClr val="9966FF"/>
      </a:folHlink>
    </a:clrScheme>
    <a:fontScheme name="Soaring">
      <a:majorFont>
        <a:latin typeface="Arial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8121</TotalTime>
  <Words>254</Words>
  <Application>Microsoft Office PowerPoint</Application>
  <PresentationFormat>画面に合わせる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Soaring</vt:lpstr>
      <vt:lpstr>PowerPoint プレゼンテーション</vt:lpstr>
      <vt:lpstr>経王殿御返事</vt:lpstr>
      <vt:lpstr>背景と大意</vt:lpstr>
      <vt:lpstr>御信心によるべし</vt:lpstr>
      <vt:lpstr>信心のけなげなる人</vt:lpstr>
      <vt:lpstr>次下:日蓮がたましひ</vt:lpstr>
      <vt:lpstr>指導から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松野殿御返事</dc:title>
  <dc:creator>ois</dc:creator>
  <cp:lastModifiedBy>ohishi</cp:lastModifiedBy>
  <cp:revision>393</cp:revision>
  <dcterms:created xsi:type="dcterms:W3CDTF">2006-08-27T10:41:00Z</dcterms:created>
  <dcterms:modified xsi:type="dcterms:W3CDTF">2022-09-05T11:43:48Z</dcterms:modified>
</cp:coreProperties>
</file>