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66"/>
    <a:srgbClr val="FFFFCC"/>
    <a:srgbClr val="FF0000"/>
    <a:srgbClr val="FF6600"/>
    <a:srgbClr val="3333CC"/>
    <a:srgbClr val="CCE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5F3AD-6530-423D-8FEA-86560D6F32A3}" v="57" dt="2022-07-05T04:24:40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11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0325F3AD-6530-423D-8FEA-86560D6F32A3}"/>
    <pc:docChg chg="modSld">
      <pc:chgData name="大石 哲男" userId="0fd18d6aeeef4450" providerId="Windows Live" clId="Web-{0325F3AD-6530-423D-8FEA-86560D6F32A3}" dt="2022-07-05T04:24:40.488" v="56" actId="20577"/>
      <pc:docMkLst>
        <pc:docMk/>
      </pc:docMkLst>
      <pc:sldChg chg="modSp">
        <pc:chgData name="大石 哲男" userId="0fd18d6aeeef4450" providerId="Windows Live" clId="Web-{0325F3AD-6530-423D-8FEA-86560D6F32A3}" dt="2022-07-05T04:13:35.673" v="2" actId="1076"/>
        <pc:sldMkLst>
          <pc:docMk/>
          <pc:sldMk cId="0" sldId="258"/>
        </pc:sldMkLst>
        <pc:spChg chg="mod">
          <ac:chgData name="大石 哲男" userId="0fd18d6aeeef4450" providerId="Windows Live" clId="Web-{0325F3AD-6530-423D-8FEA-86560D6F32A3}" dt="2022-07-05T04:13:35.673" v="2" actId="1076"/>
          <ac:spMkLst>
            <pc:docMk/>
            <pc:sldMk cId="0" sldId="258"/>
            <ac:spMk id="4111" creationId="{EEA9F629-250A-4EF4-AA44-68992C593E76}"/>
          </ac:spMkLst>
        </pc:spChg>
        <pc:spChg chg="mod">
          <ac:chgData name="大石 哲男" userId="0fd18d6aeeef4450" providerId="Windows Live" clId="Web-{0325F3AD-6530-423D-8FEA-86560D6F32A3}" dt="2022-07-05T04:13:16.454" v="0" actId="14100"/>
          <ac:spMkLst>
            <pc:docMk/>
            <pc:sldMk cId="0" sldId="258"/>
            <ac:spMk id="4112" creationId="{58082D4F-5D46-A062-03CE-15001B2CE7C7}"/>
          </ac:spMkLst>
        </pc:spChg>
      </pc:sldChg>
      <pc:sldChg chg="modSp">
        <pc:chgData name="大石 哲男" userId="0fd18d6aeeef4450" providerId="Windows Live" clId="Web-{0325F3AD-6530-423D-8FEA-86560D6F32A3}" dt="2022-07-05T04:24:40.488" v="56" actId="20577"/>
        <pc:sldMkLst>
          <pc:docMk/>
          <pc:sldMk cId="0" sldId="261"/>
        </pc:sldMkLst>
        <pc:spChg chg="mod">
          <ac:chgData name="大石 哲男" userId="0fd18d6aeeef4450" providerId="Windows Live" clId="Web-{0325F3AD-6530-423D-8FEA-86560D6F32A3}" dt="2022-07-05T04:24:40.488" v="56" actId="20577"/>
          <ac:spMkLst>
            <pc:docMk/>
            <pc:sldMk cId="0" sldId="261"/>
            <ac:spMk id="7171" creationId="{14EEA176-A208-C692-B65D-37BA3EDDE8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B51F14-AD26-2C84-82DF-CBA0E801A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28E380-99AF-3811-4E9C-0E241158E2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3A2741-9438-896E-448A-6357400CD8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5D33F-891D-49E2-AA6D-4C4E00120E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472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3574D6-1F6A-8DD3-722C-CF275C850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BD6650-4C87-3BC6-5525-D80ADA1B2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D86260-F258-61A1-5D56-68D2091EC5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A3313-E586-44BC-8707-19F5DE43FC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78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E3AB17-A990-2019-0D79-2F73CAB74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EC4E87-B793-7C88-F3F9-E8F376FFB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07DF67-D8C5-CCB5-6CE2-45F94FDC1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4A3C8-4FF1-4F98-AE7C-6F385B06C6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599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E4BAF-25C5-B0ED-E556-1B433BA997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CCF20F-A2C2-D509-32F6-C679C7566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69460C-3E78-9F63-34B2-E88795018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5F4D6-5447-4C89-92E6-A6EDE39A55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849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FD865F-E7B8-FE7F-10C5-04F206D87E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0D71E-8C70-1B38-DAFE-B02EE13C3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A6239D-ED59-0FCE-5EE8-EF99FD86F2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FB025-5823-4CFE-BA3E-7A5C97B809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514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07966C-FE5E-EBB1-2A01-B20D05E92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705C49-7A89-88A5-B517-867728121F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07A8D5-5A4D-CFA7-2FC8-9DAD891111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BB7F35-1F86-462C-84A7-AAB925B2E0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489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578A774-C543-B9D8-F8BB-12540134A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298F6C-0657-C2E7-F12A-BA495C5D0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9F2382-F256-78A4-9FC4-A455F88B6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1EDDE-CECE-4DDF-B064-7828DFB70E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17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96387BB-E818-6034-29E9-C5B4AF28A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2D575E-0875-3106-1E40-033699760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C36EC7-0B83-6BEF-2E0B-771A44E39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DC6DC-69B6-41EF-9C93-4843AB4B7C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02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F962F8-A0A3-8AC1-DB30-1EFF89003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243313-D575-C0BA-1FA1-61E8FDEC7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FCE76D-4735-4885-7157-387AA1397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E65FF-09DA-4988-B4EC-802AC4DE68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46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0D534E-8BB7-61CF-7B17-3735BD31A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A7CBD0-6FDB-F85E-C9ED-109EA5278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26A67C-19C8-3EF3-F8C6-D83EBB6D4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ADDAE-F133-4496-A408-D394468902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11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83D425-3191-4BC3-D0A5-8DC38C53C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1AC209-2B62-EB3A-B150-F99EBD69F8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3D3C9-3A62-F993-5F8B-5F277BB4E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F98F0-48A1-4B06-81D3-6C4EC0251E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838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14E4D3-E6EC-9760-2680-251D33DF3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4E0C56-15E0-C611-E765-9F9B68F09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D3D3ED-0949-C561-3164-1808A55005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8E6706-59FA-A989-1021-0A907CC21F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B5477EB-9CF0-1EFA-C753-1BCC38E070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85281164-BC80-40F6-9686-9A8717B6699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11" descr="C:\Documents and Settings\ois\デスクトップ\ticket-006a.jpg">
            <a:extLst>
              <a:ext uri="{FF2B5EF4-FFF2-40B4-BE49-F238E27FC236}">
                <a16:creationId xmlns:a16="http://schemas.microsoft.com/office/drawing/2014/main" id="{2ABAB7F8-CFB0-D831-0640-1A2F3F7813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AC371C4-5E97-09A6-35B9-1136918A2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EDFD967-29CF-3AB3-D997-9A696B98E3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720975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四条金吾殿御返事</a:t>
            </a:r>
            <a:b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（世雄御書）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D06C599-2966-0F77-707B-99F833C59A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FD15106A-3E34-1460-6BA3-48E1680EA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216025"/>
            <a:ext cx="411956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54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50" charset="-128"/>
              </a:rPr>
              <a:t>７月度座談会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DE42228-6C49-0629-F0D7-7F47081E1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0DAF95F-CC1C-4688-5A92-D69D5B639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3434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建治三年　　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歳　在身延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与・四条金吾　別名「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世雄御書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金吾は人生最大の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危機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に直面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大聖人は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金吾の勝利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を祈る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後継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の弟子を全力で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激励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E53F32-C037-A926-73ED-E5864D59F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仏にならん</a:t>
            </a: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3BE8138C-DFB5-E51E-6978-780D6A64B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4267200" cy="9144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今生のいのりなし</a:t>
            </a: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5654A120-C5C5-16A4-B647-68F28B014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295400"/>
            <a:ext cx="28194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仏にならん</a:t>
            </a: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C42160B0-5594-0FD3-AD73-D8951CDD8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962400"/>
            <a:ext cx="78486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現実生活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の祈りだけではなく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境涯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を拓く祈り・</a:t>
            </a: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への祈り</a:t>
            </a:r>
          </a:p>
        </p:txBody>
      </p:sp>
      <p:sp>
        <p:nvSpPr>
          <p:cNvPr id="4110" name="AutoShape 14">
            <a:extLst>
              <a:ext uri="{FF2B5EF4-FFF2-40B4-BE49-F238E27FC236}">
                <a16:creationId xmlns:a16="http://schemas.microsoft.com/office/drawing/2014/main" id="{EBAC4BE6-08E7-0B1F-6A18-83700717F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95400"/>
            <a:ext cx="457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EEA9F629-250A-4EF4-AA44-68992C593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706" y="2429773"/>
            <a:ext cx="3019246" cy="122782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現世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の功徳</a:t>
            </a:r>
          </a:p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ではなく</a:t>
            </a: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58082D4F-5D46-A062-03CE-15001B2CE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439837"/>
            <a:ext cx="3505200" cy="12939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三世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に崩れない</a:t>
            </a: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の境涯</a:t>
            </a:r>
          </a:p>
        </p:txBody>
      </p:sp>
      <p:sp>
        <p:nvSpPr>
          <p:cNvPr id="4113" name="AutoShape 17">
            <a:extLst>
              <a:ext uri="{FF2B5EF4-FFF2-40B4-BE49-F238E27FC236}">
                <a16:creationId xmlns:a16="http://schemas.microsoft.com/office/drawing/2014/main" id="{3E096811-32D8-88FD-66D9-5645B3A7A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438400"/>
            <a:ext cx="457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14" name="AutoShape 18">
            <a:extLst>
              <a:ext uri="{FF2B5EF4-FFF2-40B4-BE49-F238E27FC236}">
                <a16:creationId xmlns:a16="http://schemas.microsoft.com/office/drawing/2014/main" id="{5CECF7F2-AFF5-865E-4B94-75C4E96D5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7391400" cy="8382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高い目的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のもとで</a:t>
            </a: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現実の祈り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も叶う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 autoUpdateAnimBg="0"/>
      <p:bldP spid="4107" grpId="0" animBg="1" autoUpdateAnimBg="0"/>
      <p:bldP spid="4108" grpId="0" animBg="1" autoUpdateAnimBg="0"/>
      <p:bldP spid="4110" grpId="0" animBg="1"/>
      <p:bldP spid="4111" grpId="0" animBg="1" autoUpdateAnimBg="0"/>
      <p:bldP spid="4112" grpId="0" animBg="1" autoUpdateAnimBg="0"/>
      <p:bldP spid="4113" grpId="0" animBg="1"/>
      <p:bldP spid="411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D1ABC0-5E95-816F-8F22-10F1ABF58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315200" cy="1020763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殿の御事・・・申すなり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02BAED1F-3A90-293C-82C5-9D352F845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8077200" cy="209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金吾は人生最大の</a:t>
            </a: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危機に直面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大聖人は</a:t>
            </a: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金吾の勝利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を祈る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法華経の命を継ぐ人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」だから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37CCECC3-6605-64B9-F487-79D39E5E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35814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大聖人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金吾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師匠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弟子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072C2B77-2B8A-8845-F9BC-30478BB90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86400"/>
            <a:ext cx="7505700" cy="80010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師弟不二の信心に勝利が輝く</a:t>
            </a:r>
          </a:p>
        </p:txBody>
      </p:sp>
      <p:sp>
        <p:nvSpPr>
          <p:cNvPr id="5128" name="AutoShape 8">
            <a:extLst>
              <a:ext uri="{FF2B5EF4-FFF2-40B4-BE49-F238E27FC236}">
                <a16:creationId xmlns:a16="http://schemas.microsoft.com/office/drawing/2014/main" id="{5A9B6EC0-0FAA-D51D-0463-9240F2E3A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581400"/>
            <a:ext cx="4343400" cy="14478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難にも信心を貫く</a:t>
            </a:r>
          </a:p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金吾は</a:t>
            </a: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nimBg="1" autoUpdateAnimBg="0"/>
      <p:bldP spid="5126" grpId="0" animBg="1" autoUpdateAnimBg="0"/>
      <p:bldP spid="5127" grpId="0" build="p" animBg="1" autoUpdateAnimBg="0"/>
      <p:bldP spid="512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105B7E-510F-B812-FA91-51A401918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1628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法華経の命を継ぐ人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EAFBB62F-9007-5FC0-344C-2484AA104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31242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法華経の命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とは？</a:t>
            </a: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F321A34A-5BD7-E1D0-1437-D4B83076A4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43400" y="1600200"/>
            <a:ext cx="685800" cy="914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B33BBB5E-8892-E172-9D0C-8FBB74C2C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371600"/>
            <a:ext cx="27432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広宣流布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の誓願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E1EDF7EB-E97B-7477-9E9F-33CA26891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00400"/>
            <a:ext cx="7086600" cy="21018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大聖人こそ</a:t>
            </a: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法華経の行者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金吾は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の実践者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我らも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同じ姿勢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で行動を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C86B26FF-5D2A-830B-FE31-7EEFD0195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562600"/>
            <a:ext cx="75438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広布の友・後継の友を激励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0" grpId="0" animBg="1"/>
      <p:bldP spid="6151" grpId="0" animBg="1" autoUpdateAnimBg="0"/>
      <p:bldP spid="6152" grpId="0" build="p" animBg="1" autoUpdateAnimBg="0"/>
      <p:bldP spid="615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5BB64F-68B6-89CF-2795-1ACAD58A1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4EEA176-A208-C692-B65D-37BA3EDDE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371600"/>
            <a:ext cx="8928100" cy="29718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皆、活躍する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使命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がある。その人でなければ果たせぬ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尊極の使命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がある。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勝利の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実証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により、大法が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世界へ流通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で勝利・広布後継に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4CB56FC1-2556-8D4A-1D0A-6A0E13F29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572000"/>
            <a:ext cx="7543800" cy="17526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仏法勝負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」の心で　　　</a:t>
            </a:r>
          </a:p>
          <a:p>
            <a:pPr algn="ctr"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広布魂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後継者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たれ</a:t>
            </a:r>
            <a:endParaRPr lang="ja-JP" altLang="en-US" sz="48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225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四条金吾殿御返事 （世雄御書）</vt:lpstr>
      <vt:lpstr>背景と大意</vt:lpstr>
      <vt:lpstr>仏にならん</vt:lpstr>
      <vt:lpstr>殿の御事・・・申すなり</vt:lpstr>
      <vt:lpstr>法華経の命を継ぐ人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87</cp:revision>
  <dcterms:created xsi:type="dcterms:W3CDTF">2007-05-28T23:48:16Z</dcterms:created>
  <dcterms:modified xsi:type="dcterms:W3CDTF">2022-07-05T04:24:44Z</dcterms:modified>
</cp:coreProperties>
</file>