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6" r:id="rId5"/>
    <p:sldId id="259" r:id="rId6"/>
    <p:sldId id="269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0569E-99D1-4108-AF31-4E323CB30F25}" v="58" dt="2022-05-01T13:24:43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2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EC70569E-99D1-4108-AF31-4E323CB30F25}"/>
    <pc:docChg chg="modSld">
      <pc:chgData name="大石 哲男" userId="0fd18d6aeeef4450" providerId="Windows Live" clId="Web-{EC70569E-99D1-4108-AF31-4E323CB30F25}" dt="2022-05-01T13:24:43.785" v="57" actId="20577"/>
      <pc:docMkLst>
        <pc:docMk/>
      </pc:docMkLst>
      <pc:sldChg chg="modSp">
        <pc:chgData name="大石 哲男" userId="0fd18d6aeeef4450" providerId="Windows Live" clId="Web-{EC70569E-99D1-4108-AF31-4E323CB30F25}" dt="2022-05-01T13:24:43.785" v="57" actId="20577"/>
        <pc:sldMkLst>
          <pc:docMk/>
          <pc:sldMk cId="0" sldId="264"/>
        </pc:sldMkLst>
        <pc:spChg chg="mod">
          <ac:chgData name="大石 哲男" userId="0fd18d6aeeef4450" providerId="Windows Live" clId="Web-{EC70569E-99D1-4108-AF31-4E323CB30F25}" dt="2022-05-01T13:24:43.785" v="57" actId="20577"/>
          <ac:spMkLst>
            <pc:docMk/>
            <pc:sldMk cId="0" sldId="264"/>
            <ac:spMk id="11267" creationId="{3364731F-E573-E240-5A90-50B39A551D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3EFD7A4-1923-E342-4ECF-0C4609491631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22620718-A5AC-EA1E-E80D-BF698B115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BC8D8C95-358F-A216-1CB9-E15FE5FC12B6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E69DC09-7313-5956-0B12-F0D496DFD69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F1EF990-D6F4-65CC-DF7D-BBE41251DC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30E905C4-DB7A-9CA8-3B57-A068D302A4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0D324-52A6-420B-816A-268F819C2C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21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C1562E-5115-FD17-8664-F0EC154377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F03D648-6E37-566B-8152-0C83BB5BF2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0F0DC64-9FB4-079A-EA43-86CD21176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E95A1-63C4-408C-A33A-156B07A5BF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92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136496-E97A-DC66-2762-30B19E56B4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DC6D38A-FF3C-A9FD-1AD4-56D730F49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2F65105-5D88-BA64-0AA2-0971C6F513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6DDB5-C1C3-499E-926E-E2169311EC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95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5548540-7497-4848-001F-3C1B1F83D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50005FF-88D5-70D5-B645-30D6985E6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9C9ED4E-0C91-8079-3827-842EA7987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D3ADA-6F59-45EF-AA10-CF6E68AD56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275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C7BB07-5880-5969-91A4-8ADF78CDC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588B57-143C-08F4-81B2-642AC64812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B2460E2-6711-881C-3D83-34446F0D05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F2B5F-DB9A-49B3-B23B-B982FF2F2B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985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DF7219-E842-30C2-EB21-362D14792E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0BA6EFD-15BA-EDF1-170B-82200C388B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4C70BEA-D114-A9EB-D066-FF28127E0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72BCA-FDDE-4BC1-BAE9-7ECBF5ABAC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477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05431F-CEBC-F23C-AFF7-8E1BD39FC2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571536-92C9-0CC4-5149-2DC8CD448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17069C-9E37-C666-99AC-288FE2240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630D5-C0EB-48A0-99FE-F6E5BB54BB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D8789A6-61E5-686C-E383-5C50A25C0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E68D5A7-42B4-4203-767E-D761B950A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2A6782C-F118-1E84-4B61-9ACEADA19B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03183-FCC5-433C-9230-451C2DCC84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775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46854A3F-F901-DDE5-E276-2B05B4477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A405C10-A36F-7E23-5E3B-6442A4918B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1596C24-D089-3611-D47C-E4B95F0ADA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9E2BF-49B5-4DAA-BCD1-C7D1F9B288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33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FB07EB-60DD-2AAC-9ACB-9865BE712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3C1DA32-3F07-72C7-BE34-1136529A17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D91F273-6E91-6712-2116-6C68A2781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67450-662D-4847-AA02-2C7DC56036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848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423B99-4F2F-6D2B-3FDC-F0BBF9D2F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A9C7150-BCB3-8550-F1EF-1B185F7282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FB46C1C-8C6F-15A6-4D18-CF437E797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C3B907-BC67-482D-897A-5B6D76BD03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863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DCA98407-6CF0-48E3-CDDD-FC8168569AAF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D6F91D72-A85E-5F4B-0335-4D7C50D5B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04FCDDBE-A38A-44B6-4151-98FB094F9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76DC8C1C-F4E7-241E-6D77-13DB492FF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829F72B-346E-BE76-2EDC-159F1066E3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098C256-C424-66CA-DCA8-038F877534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0DE171E0-BD31-163A-00C4-B1417C064D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B2AB2CB8-74FC-4993-BD5B-F04AC104E73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217FD12D-0B09-4311-B07C-E835C0315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180E72F-E241-10CF-94CE-6FA9A0A56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7CB0A15-BF3D-74D3-FD25-3AE925BA86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開目抄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0FF9F5D-7F07-18E2-6D0E-5D5504FB70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FB873344-E1BC-6895-093E-24F45DEA7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20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５月度座談会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B2769B8-C6CC-0898-94EE-83F2E42A1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76FD3FE-9C93-43CE-27C1-584CB28FE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686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文永９年２月　５１歳　佐渡・塚原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　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弟子一同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（四条金吾）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一切衆生の「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目を開く</a:t>
            </a:r>
            <a:r>
              <a:rPr lang="ja-JP" alt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」</a:t>
            </a:r>
            <a:r>
              <a:rPr lang="ja-JP" altLang="en-US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書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不退転の心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で戦う心が肝要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疑う心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がなければ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できる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大事な時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こそ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決意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して戦うべき</a:t>
            </a:r>
            <a:endParaRPr lang="ja-JP" altLang="en-US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id="{436D2911-6CA2-FA54-ACE0-31B317E9E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我並びに我が弟子</a:t>
            </a:r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id="{5421FDE9-5CC3-2A8B-6925-DFAD48407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40386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疑う心なくば</a:t>
            </a:r>
          </a:p>
        </p:txBody>
      </p:sp>
      <p:sp>
        <p:nvSpPr>
          <p:cNvPr id="18439" name="AutoShape 7">
            <a:extLst>
              <a:ext uri="{FF2B5EF4-FFF2-40B4-BE49-F238E27FC236}">
                <a16:creationId xmlns:a16="http://schemas.microsoft.com/office/drawing/2014/main" id="{E87F1691-94C6-F39F-42DB-4C8E5BB28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33528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絶対の確信</a:t>
            </a:r>
          </a:p>
        </p:txBody>
      </p:sp>
      <p:sp>
        <p:nvSpPr>
          <p:cNvPr id="18440" name="AutoShape 8">
            <a:extLst>
              <a:ext uri="{FF2B5EF4-FFF2-40B4-BE49-F238E27FC236}">
                <a16:creationId xmlns:a16="http://schemas.microsoft.com/office/drawing/2014/main" id="{895F2AFE-AA41-8AC6-E1A0-EEAFCD290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429000"/>
            <a:ext cx="457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8441" name="AutoShape 9">
            <a:extLst>
              <a:ext uri="{FF2B5EF4-FFF2-40B4-BE49-F238E27FC236}">
                <a16:creationId xmlns:a16="http://schemas.microsoft.com/office/drawing/2014/main" id="{BF685765-1DDF-F9B4-F20F-19876F08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19200"/>
            <a:ext cx="7696200" cy="1752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「弟子よ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我と共に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戦おう！」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の呼びかけ</a:t>
            </a:r>
          </a:p>
        </p:txBody>
      </p:sp>
      <p:sp>
        <p:nvSpPr>
          <p:cNvPr id="18442" name="AutoShape 10">
            <a:extLst>
              <a:ext uri="{FF2B5EF4-FFF2-40B4-BE49-F238E27FC236}">
                <a16:creationId xmlns:a16="http://schemas.microsoft.com/office/drawing/2014/main" id="{6C73D7D5-F812-1EEC-74AF-79DDF265F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572000"/>
            <a:ext cx="50292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絶対の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確信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が成仏の因</a:t>
            </a:r>
          </a:p>
        </p:txBody>
      </p:sp>
      <p:sp>
        <p:nvSpPr>
          <p:cNvPr id="18443" name="AutoShape 11">
            <a:extLst>
              <a:ext uri="{FF2B5EF4-FFF2-40B4-BE49-F238E27FC236}">
                <a16:creationId xmlns:a16="http://schemas.microsoft.com/office/drawing/2014/main" id="{1F2E7217-C55E-B6E5-5D2B-775B6BE78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029200"/>
            <a:ext cx="457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8444" name="AutoShape 12">
            <a:extLst>
              <a:ext uri="{FF2B5EF4-FFF2-40B4-BE49-F238E27FC236}">
                <a16:creationId xmlns:a16="http://schemas.microsoft.com/office/drawing/2014/main" id="{93274447-0ADE-4794-A23E-B81DFC665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648200"/>
            <a:ext cx="23622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自然に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仏界に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4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4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8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8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 autoUpdateAnimBg="0"/>
      <p:bldP spid="18439" grpId="0" animBg="1" autoUpdateAnimBg="0"/>
      <p:bldP spid="18440" grpId="0" animBg="1"/>
      <p:bldP spid="18441" grpId="0" animBg="1" autoUpdateAnimBg="0"/>
      <p:bldP spid="18442" grpId="0" build="p" animBg="1" autoUpdateAnimBg="0"/>
      <p:bldP spid="18443" grpId="0" animBg="1"/>
      <p:bldP spid="1844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5206E8E-1E89-080E-92F1-4FF1ADA58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天の加護</a:t>
            </a:r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3B819C5C-BACA-7DE7-CF50-C0660ADCC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219200"/>
            <a:ext cx="3124200" cy="1143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試練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の時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66BBB0C0-FDA6-D5A1-9C0B-5349D88A0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35052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諸天の加護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がない</a:t>
            </a:r>
          </a:p>
        </p:txBody>
      </p:sp>
      <p:sp>
        <p:nvSpPr>
          <p:cNvPr id="5143" name="AutoShape 23">
            <a:extLst>
              <a:ext uri="{FF2B5EF4-FFF2-40B4-BE49-F238E27FC236}">
                <a16:creationId xmlns:a16="http://schemas.microsoft.com/office/drawing/2014/main" id="{28C842ED-F03E-2515-1B93-4F0418BBB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219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5146" name="AutoShape 26">
            <a:extLst>
              <a:ext uri="{FF2B5EF4-FFF2-40B4-BE49-F238E27FC236}">
                <a16:creationId xmlns:a16="http://schemas.microsoft.com/office/drawing/2014/main" id="{A789B240-1FF1-4742-B1EA-EC9E9612D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19400"/>
            <a:ext cx="8458200" cy="9144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三類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の強敵・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第六天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の魔王は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必然</a:t>
            </a:r>
          </a:p>
        </p:txBody>
      </p:sp>
      <p:sp>
        <p:nvSpPr>
          <p:cNvPr id="5147" name="AutoShape 27">
            <a:extLst>
              <a:ext uri="{FF2B5EF4-FFF2-40B4-BE49-F238E27FC236}">
                <a16:creationId xmlns:a16="http://schemas.microsoft.com/office/drawing/2014/main" id="{FAFA5C93-2D77-E6BE-4697-A3DCCFDC2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0386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5148" name="AutoShape 28">
            <a:extLst>
              <a:ext uri="{FF2B5EF4-FFF2-40B4-BE49-F238E27FC236}">
                <a16:creationId xmlns:a16="http://schemas.microsoft.com/office/drawing/2014/main" id="{FB354055-6C2A-D1D2-A84C-689EF550E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038600"/>
            <a:ext cx="60198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2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難即悟達</a:t>
            </a: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」の闘争</a:t>
            </a:r>
          </a:p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法華経の行者の</a:t>
            </a:r>
            <a:r>
              <a:rPr lang="ja-JP" altLang="en-US" sz="42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証明</a:t>
            </a:r>
          </a:p>
        </p:txBody>
      </p:sp>
      <p:sp>
        <p:nvSpPr>
          <p:cNvPr id="5149" name="AutoShape 29">
            <a:extLst>
              <a:ext uri="{FF2B5EF4-FFF2-40B4-BE49-F238E27FC236}">
                <a16:creationId xmlns:a16="http://schemas.microsoft.com/office/drawing/2014/main" id="{2851EC61-DDE1-FE9A-C8E5-A62721D6A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715000"/>
            <a:ext cx="6705600" cy="838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宿命転換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の好機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 autoUpdateAnimBg="0"/>
      <p:bldP spid="5139" grpId="0" animBg="1" autoUpdateAnimBg="0"/>
      <p:bldP spid="5143" grpId="0" animBg="1"/>
      <p:bldP spid="5146" grpId="0" animBg="1" autoUpdateAnimBg="0"/>
      <p:bldP spid="5147" grpId="0" animBg="1"/>
      <p:bldP spid="5148" grpId="0" animBg="1" autoUpdateAnimBg="0"/>
      <p:bldP spid="514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BB51CF0-92C4-E32D-841E-C6609C384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まことの時</a:t>
            </a:r>
          </a:p>
        </p:txBody>
      </p:sp>
      <p:sp>
        <p:nvSpPr>
          <p:cNvPr id="21508" name="AutoShape 4">
            <a:extLst>
              <a:ext uri="{FF2B5EF4-FFF2-40B4-BE49-F238E27FC236}">
                <a16:creationId xmlns:a16="http://schemas.microsoft.com/office/drawing/2014/main" id="{936E327E-3814-E1A3-1D65-4FDB670C2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143000"/>
            <a:ext cx="37338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2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</a:t>
            </a: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の約束</a:t>
            </a:r>
            <a:endParaRPr lang="ja-JP" altLang="en-US" sz="42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2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肝心</a:t>
            </a: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の時</a:t>
            </a:r>
          </a:p>
        </p:txBody>
      </p:sp>
      <p:sp>
        <p:nvSpPr>
          <p:cNvPr id="21509" name="AutoShape 5">
            <a:extLst>
              <a:ext uri="{FF2B5EF4-FFF2-40B4-BE49-F238E27FC236}">
                <a16:creationId xmlns:a16="http://schemas.microsoft.com/office/drawing/2014/main" id="{4FB9CA02-FF6E-CDDC-D734-41E6E503B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32766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最も大切な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まことの時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1510" name="AutoShape 6">
            <a:extLst>
              <a:ext uri="{FF2B5EF4-FFF2-40B4-BE49-F238E27FC236}">
                <a16:creationId xmlns:a16="http://schemas.microsoft.com/office/drawing/2014/main" id="{24B4244C-B4ED-DCCE-CB26-76B716813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219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1511" name="AutoShape 7">
            <a:extLst>
              <a:ext uri="{FF2B5EF4-FFF2-40B4-BE49-F238E27FC236}">
                <a16:creationId xmlns:a16="http://schemas.microsoft.com/office/drawing/2014/main" id="{6EE0E7FB-9617-00A2-F38A-5A168C4CB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743200"/>
            <a:ext cx="7467600" cy="9144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まことの時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はいつなのか？</a:t>
            </a:r>
          </a:p>
        </p:txBody>
      </p:sp>
      <p:sp>
        <p:nvSpPr>
          <p:cNvPr id="21512" name="AutoShape 8">
            <a:extLst>
              <a:ext uri="{FF2B5EF4-FFF2-40B4-BE49-F238E27FC236}">
                <a16:creationId xmlns:a16="http://schemas.microsoft.com/office/drawing/2014/main" id="{5641BC75-135D-D8C7-1A23-4EFCA7266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100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1513" name="AutoShape 9">
            <a:extLst>
              <a:ext uri="{FF2B5EF4-FFF2-40B4-BE49-F238E27FC236}">
                <a16:creationId xmlns:a16="http://schemas.microsoft.com/office/drawing/2014/main" id="{2A31569C-4E3A-95A8-061A-45360AC19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038600"/>
            <a:ext cx="66294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自身の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決意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こそまことの時</a:t>
            </a:r>
          </a:p>
        </p:txBody>
      </p:sp>
      <p:sp>
        <p:nvSpPr>
          <p:cNvPr id="21514" name="AutoShape 10">
            <a:extLst>
              <a:ext uri="{FF2B5EF4-FFF2-40B4-BE49-F238E27FC236}">
                <a16:creationId xmlns:a16="http://schemas.microsoft.com/office/drawing/2014/main" id="{FC1C8B3E-CCE2-4CE2-EB84-30EC1484B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86400"/>
            <a:ext cx="78486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宿命を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不屈の信心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で乗越えよ！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 autoUpdateAnimBg="0"/>
      <p:bldP spid="21509" grpId="0" animBg="1" autoUpdateAnimBg="0"/>
      <p:bldP spid="21510" grpId="0" animBg="1"/>
      <p:bldP spid="21511" grpId="0" animBg="1" autoUpdateAnimBg="0"/>
      <p:bldP spid="21512" grpId="0" animBg="1"/>
      <p:bldP spid="21513" grpId="0" animBg="1" autoUpdateAnimBg="0"/>
      <p:bldP spid="2151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633F9D4-D89A-54E1-9643-6A14F2350D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364731F-E573-E240-5A90-50B39A551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3505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苦難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は人間を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強く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する。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難に挑戦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して信心を鍛えよ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つたなき者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になってはならない。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仏法の真髄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は「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信</a:t>
            </a:r>
            <a:r>
              <a:rPr lang="ja-JP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/>
                <a:ea typeface="MS PGothic"/>
                <a:cs typeface="+mn-lt"/>
              </a:rPr>
              <a:t>」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即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成仏</a:t>
            </a:r>
            <a:r>
              <a:rPr lang="ja-JP" alt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/>
                <a:ea typeface="MS PGothic"/>
                <a:cs typeface="+mn-lt"/>
              </a:rPr>
              <a:t>である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latin typeface="MS PGothic"/>
              <a:ea typeface="MS PGothic"/>
              <a:cs typeface="Times New Roman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E39E322F-1AD2-3B3F-27FD-5704079A0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5029200"/>
            <a:ext cx="71628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を貫き　　　　　</a:t>
            </a:r>
          </a:p>
          <a:p>
            <a:pPr algn="ctr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真の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へ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前進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10680</TotalTime>
  <Words>171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開目抄</vt:lpstr>
      <vt:lpstr>背景と大意</vt:lpstr>
      <vt:lpstr>我並びに我が弟子</vt:lpstr>
      <vt:lpstr>天の加護</vt:lpstr>
      <vt:lpstr>まことの時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556</cp:revision>
  <dcterms:created xsi:type="dcterms:W3CDTF">2006-08-27T10:41:00Z</dcterms:created>
  <dcterms:modified xsi:type="dcterms:W3CDTF">2022-05-01T13:25:03Z</dcterms:modified>
</cp:coreProperties>
</file>