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86296C-D821-4B69-9F94-4E59EC747D4B}" v="14" dt="2022-03-24T06:36:58.109"/>
    <p1510:client id="{EC175DE9-336B-4DC0-B0D4-89C1C1CCD9CA}" v="39" dt="2022-04-08T12:19:00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5686296C-D821-4B69-9F94-4E59EC747D4B}"/>
    <pc:docChg chg="modSld">
      <pc:chgData name="大石 哲男" userId="0fd18d6aeeef4450" providerId="Windows Live" clId="Web-{5686296C-D821-4B69-9F94-4E59EC747D4B}" dt="2022-03-24T06:36:39.437" v="11" actId="20577"/>
      <pc:docMkLst>
        <pc:docMk/>
      </pc:docMkLst>
      <pc:sldChg chg="modSp">
        <pc:chgData name="大石 哲男" userId="0fd18d6aeeef4450" providerId="Windows Live" clId="Web-{5686296C-D821-4B69-9F94-4E59EC747D4B}" dt="2022-03-24T06:36:39.437" v="11" actId="20577"/>
        <pc:sldMkLst>
          <pc:docMk/>
          <pc:sldMk cId="0" sldId="256"/>
        </pc:sldMkLst>
        <pc:spChg chg="mod">
          <ac:chgData name="大石 哲男" userId="0fd18d6aeeef4450" providerId="Windows Live" clId="Web-{5686296C-D821-4B69-9F94-4E59EC747D4B}" dt="2022-03-24T06:36:39.437" v="11" actId="20577"/>
          <ac:spMkLst>
            <pc:docMk/>
            <pc:sldMk cId="0" sldId="256"/>
            <ac:spMk id="2052" creationId="{8AFCA5CD-3356-40E7-9E3F-FA0E36EC2FD6}"/>
          </ac:spMkLst>
        </pc:spChg>
      </pc:sldChg>
    </pc:docChg>
  </pc:docChgLst>
  <pc:docChgLst>
    <pc:chgData name="大石 哲男" userId="0fd18d6aeeef4450" providerId="Windows Live" clId="Web-{EC175DE9-336B-4DC0-B0D4-89C1C1CCD9CA}"/>
    <pc:docChg chg="modSld">
      <pc:chgData name="大石 哲男" userId="0fd18d6aeeef4450" providerId="Windows Live" clId="Web-{EC175DE9-336B-4DC0-B0D4-89C1C1CCD9CA}" dt="2022-04-08T12:19:00.796" v="38" actId="20577"/>
      <pc:docMkLst>
        <pc:docMk/>
      </pc:docMkLst>
      <pc:sldChg chg="modSp">
        <pc:chgData name="大石 哲男" userId="0fd18d6aeeef4450" providerId="Windows Live" clId="Web-{EC175DE9-336B-4DC0-B0D4-89C1C1CCD9CA}" dt="2022-04-08T12:19:00.796" v="38" actId="20577"/>
        <pc:sldMkLst>
          <pc:docMk/>
          <pc:sldMk cId="0" sldId="264"/>
        </pc:sldMkLst>
        <pc:spChg chg="mod">
          <ac:chgData name="大石 哲男" userId="0fd18d6aeeef4450" providerId="Windows Live" clId="Web-{EC175DE9-336B-4DC0-B0D4-89C1C1CCD9CA}" dt="2022-04-08T12:10:42.709" v="27" actId="20577"/>
          <ac:spMkLst>
            <pc:docMk/>
            <pc:sldMk cId="0" sldId="264"/>
            <ac:spMk id="11267" creationId="{E2240B91-879E-4377-BE73-7A53C1C51202}"/>
          </ac:spMkLst>
        </pc:spChg>
        <pc:spChg chg="mod">
          <ac:chgData name="大石 哲男" userId="0fd18d6aeeef4450" providerId="Windows Live" clId="Web-{EC175DE9-336B-4DC0-B0D4-89C1C1CCD9CA}" dt="2022-04-08T12:19:00.796" v="38" actId="20577"/>
          <ac:spMkLst>
            <pc:docMk/>
            <pc:sldMk cId="0" sldId="264"/>
            <ac:spMk id="11268" creationId="{2BE750CE-0345-4F65-99CD-9374B178BD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638BE649-F69E-42D7-99A2-32A76D2A56AD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BD18DF8E-8D22-46ED-97C8-6AEF77A33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3E168460-9F98-48E7-B447-F076457921BE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3644AEED-065D-4268-9251-286A45C0675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0E89DBB8-2B4D-4830-8320-1274BB058E3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B65EAB9D-6928-4F47-8B2A-A3F7B573F10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EBDF7172-2168-4327-A72C-1ABE5AA449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71053AFC-4B2E-4EEF-AEBF-75EBE26258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7DEE12-C2D0-4CFF-BD8C-365BEA10C64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7F98D-5590-4925-8C76-8D00BF60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D5EB00-92BC-4A0A-A581-64B0B917E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B81CEA-4BF4-4395-864A-57F89CE8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2EC50C-0CA0-4690-8421-031A8710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DA11CE-F932-4E98-BD2F-C72499AF4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885AC-CBCC-4890-956B-06D30E45A1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50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D13A2C-8B87-491C-98E8-D366D631F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2A9DA9-06D7-424E-A984-034DC314D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0120CA-8721-457D-900E-85D7B117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DD340F-66D8-4D90-B8A5-822F1AA4D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614A21-0E0F-464C-82CA-7AEAEC1F6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2EDDF-FF0F-4FD4-B768-E48ED28766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739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530A0-3A77-43EE-AF6F-DA64EACC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E56897-6010-4BEB-A208-A5043115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A206A9-0814-4EB1-8FD8-B7CEFB70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8B8D69-1C96-4398-A117-D3141892C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AA0F2C-20BB-4C24-BC75-A73F73CB9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419F8-F076-449C-AEE7-5346186E5A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65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A1CF92-CA0C-4496-A27B-1EB5A9BA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9F15F2-CDA7-4D8E-866D-F160E7880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1B083A-68BA-4EDD-A64D-DE154700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BB5B7E-4A3E-4E77-9AC1-243241D7D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040ED9-B689-4F4E-9D15-CA44A8E3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D615B-BA30-44D6-8B89-67412037E0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354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14F79-72E5-429D-BDAA-7027B1BBD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14648A-4398-40AB-BC9F-F41F19F5E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9AA943-B07E-4315-AF66-211257B42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B660CE-5FC7-4A2C-BC63-D51CD347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85E217-6C60-40AB-A06F-68D95FEB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4F74DE-518F-4D1D-B130-47E81206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AF24C-4A46-4886-9CF8-303E39389F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34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3418E-4FBC-4576-95F7-F3CB452A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6070A2-C8B9-4823-9546-B3F7DB59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2CC200-F38E-44C4-9477-2BAD4CD6B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1A3F882-6A7D-4378-8EC0-46547D817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7334EB-2240-4C14-860C-7EDE4B80A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20E407F-7820-4C6A-9C41-C86A21FB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6D1322-8812-478B-A4EE-B7CF3980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8FCD63B-7F5F-45FB-A9DB-D3A71B4EA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88FC9-59CA-48A3-9FEB-6DE27F7161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30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7AF0E4-3BA4-4A96-887F-35BE2531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B85585-905C-4986-B79B-679ABE132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A9A704-8792-47B8-8283-DEB3B143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94A524F-6184-43CA-92E1-F8BC0939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A99DC-AAF0-43DD-9211-D31A4C51DF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34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4EB66-1E1C-4376-9420-DCF87DA4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3DFF1F-0E2F-4FD8-9C6C-6D573650D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21DF19-72E2-4D38-9F52-BCC62D2E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CAF46-A3D8-4481-92CD-30FC0015EA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348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3A3728-3B32-46F1-88E2-BB1B622C6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C0AE11-8900-4CDF-983D-F8BEB7EA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0FDF55-673A-4BA3-A753-47BC0D4A7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17CB1C-045D-49F2-ACC9-7CA8DBB1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429E9A-7DAB-4FE1-8DDA-F9DCFB92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9921D4-A848-496A-8D4D-25E615A8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B70E3-3567-48F1-885D-4AF1F23863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822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B54A1-0F3B-42C2-8E60-9EB4A8812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ko-KR" alt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F5A226-AADD-41CD-8102-A311697E5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EE266A-BE9B-44B7-A157-52C972F9A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C335C0-F682-4722-B8E2-AF1869559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41387D-BA51-42F6-87EF-E6C294897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FB37DA-A242-4E9B-B9DE-A7850A88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74B9B-1908-4266-A9E1-7AB5D5BF74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2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4762D258-DF8D-48DE-A7CE-5DCCB47993DE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08CEFDDD-55E0-4A14-92D5-39C9E3CA0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9F55BB31-7BA7-40C5-A885-387D94F65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04E40C2-DD84-4D6F-9F30-447EF43F1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2F3BFDE-8928-49DC-9D02-2DA6DB31C4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6A95B75-0278-4C6E-A449-AD8EF9ACF6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47AA0658-BD9D-4F00-9342-7E739B194A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2BDD2303-DF3B-4F5C-9E94-6879084CB07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B6C555AC-6B31-4D52-87D0-1D71C9AF5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60EF8BCA-9499-4059-9376-638C1EABC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FF6DAC9-ED35-4DF2-9ED4-A9D539420A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四菩薩造立抄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694E682-8499-4887-9B95-C03862FF18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8AFCA5CD-3356-40E7-9E3F-FA0E36EC2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４月度座談会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EE18E0B-1301-4C92-8382-0D262BDDD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E7720A7-3B16-4D1A-BACA-D1C1707BC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763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弘安２年　在・身延　５８歳御作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対告衆：富木常忍（下総の門下）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地涌の上首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・四菩薩の造立の時は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上行菩薩が出現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して造立する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大聖人こそ上行菩薩の再誕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己義を捨てて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の実践を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AFF5131-D1AA-460B-8DE2-087D964F7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日蓮が弟子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E4126F9C-731E-4BAA-819B-3F879BDA5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81600"/>
            <a:ext cx="76200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人生・信心の根本は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19ACA8A9-0423-4D2B-90B5-DF5D332BA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3962400" cy="1676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大聖人の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弟子</a:t>
            </a:r>
          </a:p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として修行</a:t>
            </a:r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53152B5C-49DA-4CA9-AA9D-9435E34D8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200400"/>
            <a:ext cx="73152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悪しき師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を持てば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不幸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に</a:t>
            </a:r>
          </a:p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良き師匠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を持てば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幸福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に</a:t>
            </a:r>
          </a:p>
        </p:txBody>
      </p:sp>
      <p:sp>
        <p:nvSpPr>
          <p:cNvPr id="10270" name="AutoShape 30">
            <a:extLst>
              <a:ext uri="{FF2B5EF4-FFF2-40B4-BE49-F238E27FC236}">
                <a16:creationId xmlns:a16="http://schemas.microsoft.com/office/drawing/2014/main" id="{FEA0E8AB-E376-439B-A0C2-C37ABC0F1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600200"/>
            <a:ext cx="381000" cy="9144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71" name="AutoShape 31">
            <a:extLst>
              <a:ext uri="{FF2B5EF4-FFF2-40B4-BE49-F238E27FC236}">
                <a16:creationId xmlns:a16="http://schemas.microsoft.com/office/drawing/2014/main" id="{62D64C3E-7AD8-4D60-8B21-9869703D0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143000"/>
            <a:ext cx="3581400" cy="1676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我らは誰の</a:t>
            </a:r>
          </a:p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弟子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なのか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62" grpId="0" animBg="1" autoUpdateAnimBg="0"/>
      <p:bldP spid="10264" grpId="0" build="p" animBg="1" autoUpdateAnimBg="0"/>
      <p:bldP spid="1027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2D88F49-25B3-4665-A1B6-83A5DD9F2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日蓮が如くに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1213BF05-BB6F-4062-86A3-734365313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3716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40AC2D94-EB81-4B3F-8F78-FBC29309F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00400"/>
            <a:ext cx="42672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</a:p>
          <a:p>
            <a:pPr algn="ctr"/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慢心・惰性を破れ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CE9C1804-2057-4062-8D69-5EF5238EB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5638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では壁を破れない</a:t>
            </a:r>
          </a:p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慢心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惰性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に陥る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0D631207-88CD-4E19-81A0-2456CBCAD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0"/>
            <a:ext cx="29718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己義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我見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を捨てよ</a:t>
            </a: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62FC85FC-81E6-410B-85A0-ECD36D658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76800"/>
            <a:ext cx="73914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を求め、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と共に進む</a:t>
            </a:r>
          </a:p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の人生は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CBA2AED0-BADF-49C8-9191-92E8F7B35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2766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144" name="AutoShape 24">
            <a:extLst>
              <a:ext uri="{FF2B5EF4-FFF2-40B4-BE49-F238E27FC236}">
                <a16:creationId xmlns:a16="http://schemas.microsoft.com/office/drawing/2014/main" id="{CFECA8CC-383E-4C1E-B96B-12BB4D9BB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371600"/>
            <a:ext cx="18288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必要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 autoUpdateAnimBg="0"/>
      <p:bldP spid="5138" grpId="0" build="p" animBg="1" autoUpdateAnimBg="0"/>
      <p:bldP spid="5139" grpId="0" animBg="1" autoUpdateAnimBg="0"/>
      <p:bldP spid="5142" grpId="0" animBg="1" autoUpdateAnimBg="0"/>
      <p:bldP spid="514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A12B422-8757-4B43-971E-47B9A19A1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御守り候べし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7BDE50C3-C976-4CA3-BCDB-CF1A56BA7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43000"/>
            <a:ext cx="7620000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諸天善神の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守護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が必ずある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DB6C7C6E-F0BC-4C41-AF0C-1BAA4E376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648200"/>
            <a:ext cx="78486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勝利の力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を開くのは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創価の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原点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三代の師弟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EFA196EB-CC3D-4782-9D95-342246282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362200"/>
            <a:ext cx="5867400" cy="1676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自身の偉大な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生命力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周囲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の全てが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へと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C498D598-147E-4F08-99B1-706F5B62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514600"/>
            <a:ext cx="685800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nimBg="1" autoUpdateAnimBg="0"/>
      <p:bldP spid="1032" grpId="0" animBg="1" autoUpdateAnimBg="0"/>
      <p:bldP spid="103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39847C1-8EBD-44A8-A09D-74B0D5D2C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2240B91-879E-4377-BE73-7A53C1C512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3508075"/>
          </a:xfrm>
        </p:spPr>
        <p:txBody>
          <a:bodyPr/>
          <a:lstStyle/>
          <a:p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であれば、打ち破れない壁などない。今の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何倍も発展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できる。</a:t>
            </a:r>
          </a:p>
          <a:p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崇高なる師弟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に学会の世界的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発展の原点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がある。</a:t>
            </a:r>
          </a:p>
          <a:p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学会は、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大聖人直結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、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御書根本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の信心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2BE750CE-0345-4F65-99CD-9374B178B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82551"/>
            <a:ext cx="74676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0" hangingPunct="0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　創立100周年を目指し</a:t>
            </a:r>
          </a:p>
          <a:p>
            <a:pPr algn="ctr" eaLnBrk="0" hangingPunct="0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で壁を打ち破れ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CCFFFF"/>
      </a:lt1>
      <a:dk2>
        <a:srgbClr val="000000"/>
      </a:dk2>
      <a:lt2>
        <a:srgbClr val="FF66FF"/>
      </a:lt2>
      <a:accent1>
        <a:srgbClr val="6699FF"/>
      </a:accent1>
      <a:accent2>
        <a:srgbClr val="66CCFF"/>
      </a:accent2>
      <a:accent3>
        <a:srgbClr val="E2FFFF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8827</TotalTime>
  <Words>209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四菩薩造立抄</vt:lpstr>
      <vt:lpstr>背景と大意</vt:lpstr>
      <vt:lpstr>日蓮が弟子</vt:lpstr>
      <vt:lpstr>日蓮が如くに</vt:lpstr>
      <vt:lpstr>御守り候べし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ois</cp:lastModifiedBy>
  <cp:revision>433</cp:revision>
  <dcterms:created xsi:type="dcterms:W3CDTF">2006-08-27T10:41:00Z</dcterms:created>
  <dcterms:modified xsi:type="dcterms:W3CDTF">2022-04-08T12:19:10Z</dcterms:modified>
</cp:coreProperties>
</file>