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4" r:id="rId2"/>
    <p:sldId id="266" r:id="rId3"/>
    <p:sldId id="256" r:id="rId4"/>
    <p:sldId id="258" r:id="rId5"/>
    <p:sldId id="261" r:id="rId6"/>
    <p:sldId id="265" r:id="rId7"/>
    <p:sldId id="26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7C80"/>
    <a:srgbClr val="FFFF00"/>
    <a:srgbClr val="FF6600"/>
    <a:srgbClr val="FF0000"/>
    <a:srgbClr val="FF33CC"/>
    <a:srgbClr val="FF66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4CA153-90C9-4461-9647-E6D2A1DA0983}" v="115" dt="2022-03-01T11:53:52.6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044CA153-90C9-4461-9647-E6D2A1DA0983}"/>
    <pc:docChg chg="modSld">
      <pc:chgData name="大石 哲男" userId="0fd18d6aeeef4450" providerId="Windows Live" clId="Web-{044CA153-90C9-4461-9647-E6D2A1DA0983}" dt="2022-03-01T11:53:52.670" v="100" actId="20577"/>
      <pc:docMkLst>
        <pc:docMk/>
      </pc:docMkLst>
      <pc:sldChg chg="modSp">
        <pc:chgData name="大石 哲男" userId="0fd18d6aeeef4450" providerId="Windows Live" clId="Web-{044CA153-90C9-4461-9647-E6D2A1DA0983}" dt="2022-03-01T11:31:08.568" v="19" actId="20577"/>
        <pc:sldMkLst>
          <pc:docMk/>
          <pc:sldMk cId="0" sldId="256"/>
        </pc:sldMkLst>
        <pc:spChg chg="mod">
          <ac:chgData name="大石 哲男" userId="0fd18d6aeeef4450" providerId="Windows Live" clId="Web-{044CA153-90C9-4461-9647-E6D2A1DA0983}" dt="2022-03-01T11:31:08.568" v="19" actId="20577"/>
          <ac:spMkLst>
            <pc:docMk/>
            <pc:sldMk cId="0" sldId="256"/>
            <ac:spMk id="3076" creationId="{7C5AC49B-8234-4161-A786-E26E74CD3F83}"/>
          </ac:spMkLst>
        </pc:spChg>
      </pc:sldChg>
      <pc:sldChg chg="modSp">
        <pc:chgData name="大石 哲男" userId="0fd18d6aeeef4450" providerId="Windows Live" clId="Web-{044CA153-90C9-4461-9647-E6D2A1DA0983}" dt="2022-03-01T11:31:55.600" v="23" actId="20577"/>
        <pc:sldMkLst>
          <pc:docMk/>
          <pc:sldMk cId="0" sldId="258"/>
        </pc:sldMkLst>
        <pc:spChg chg="mod">
          <ac:chgData name="大石 哲男" userId="0fd18d6aeeef4450" providerId="Windows Live" clId="Web-{044CA153-90C9-4461-9647-E6D2A1DA0983}" dt="2022-03-01T11:31:55.600" v="23" actId="20577"/>
          <ac:spMkLst>
            <pc:docMk/>
            <pc:sldMk cId="0" sldId="258"/>
            <ac:spMk id="6151" creationId="{E8E812A9-131B-45D3-8455-1079152F03E4}"/>
          </ac:spMkLst>
        </pc:spChg>
      </pc:sldChg>
      <pc:sldChg chg="modSp">
        <pc:chgData name="大石 哲男" userId="0fd18d6aeeef4450" providerId="Windows Live" clId="Web-{044CA153-90C9-4461-9647-E6D2A1DA0983}" dt="2022-03-01T11:53:52.670" v="100" actId="20577"/>
        <pc:sldMkLst>
          <pc:docMk/>
          <pc:sldMk cId="0" sldId="260"/>
        </pc:sldMkLst>
        <pc:spChg chg="mod">
          <ac:chgData name="大石 哲男" userId="0fd18d6aeeef4450" providerId="Windows Live" clId="Web-{044CA153-90C9-4461-9647-E6D2A1DA0983}" dt="2022-03-01T11:33:47.494" v="34" actId="20577"/>
          <ac:spMkLst>
            <pc:docMk/>
            <pc:sldMk cId="0" sldId="260"/>
            <ac:spMk id="8194" creationId="{140498E7-ECA2-4945-89FE-4C6C68B51963}"/>
          </ac:spMkLst>
        </pc:spChg>
        <pc:spChg chg="mod">
          <ac:chgData name="大石 哲男" userId="0fd18d6aeeef4450" providerId="Windows Live" clId="Web-{044CA153-90C9-4461-9647-E6D2A1DA0983}" dt="2022-03-01T11:53:52.670" v="100" actId="20577"/>
          <ac:spMkLst>
            <pc:docMk/>
            <pc:sldMk cId="0" sldId="260"/>
            <ac:spMk id="8195" creationId="{2E22FA45-C6C7-4B4C-A3CA-7D49CC4913F3}"/>
          </ac:spMkLst>
        </pc:spChg>
        <pc:spChg chg="mod">
          <ac:chgData name="大石 哲男" userId="0fd18d6aeeef4450" providerId="Windows Live" clId="Web-{044CA153-90C9-4461-9647-E6D2A1DA0983}" dt="2022-03-01T11:34:51.122" v="41" actId="20577"/>
          <ac:spMkLst>
            <pc:docMk/>
            <pc:sldMk cId="0" sldId="260"/>
            <ac:spMk id="8196" creationId="{297D1567-BBD2-45E7-A6DC-35E0821BE706}"/>
          </ac:spMkLst>
        </pc:spChg>
      </pc:sldChg>
      <pc:sldChg chg="modSp">
        <pc:chgData name="大石 哲男" userId="0fd18d6aeeef4450" providerId="Windows Live" clId="Web-{044CA153-90C9-4461-9647-E6D2A1DA0983}" dt="2022-03-01T11:32:37.163" v="26" actId="14100"/>
        <pc:sldMkLst>
          <pc:docMk/>
          <pc:sldMk cId="0" sldId="261"/>
        </pc:sldMkLst>
        <pc:spChg chg="mod">
          <ac:chgData name="大石 哲男" userId="0fd18d6aeeef4450" providerId="Windows Live" clId="Web-{044CA153-90C9-4461-9647-E6D2A1DA0983}" dt="2022-03-01T11:32:37.163" v="26" actId="14100"/>
          <ac:spMkLst>
            <pc:docMk/>
            <pc:sldMk cId="0" sldId="261"/>
            <ac:spMk id="9225" creationId="{E6356A97-D94E-4D08-9591-FDAAE2184391}"/>
          </ac:spMkLst>
        </pc:spChg>
        <pc:spChg chg="mod">
          <ac:chgData name="大石 哲男" userId="0fd18d6aeeef4450" providerId="Windows Live" clId="Web-{044CA153-90C9-4461-9647-E6D2A1DA0983}" dt="2022-03-01T11:32:19.272" v="24" actId="1076"/>
          <ac:spMkLst>
            <pc:docMk/>
            <pc:sldMk cId="0" sldId="261"/>
            <ac:spMk id="9227" creationId="{39B0A6EB-38B1-4D94-9FD1-3720F42EDDE6}"/>
          </ac:spMkLst>
        </pc:spChg>
      </pc:sldChg>
      <pc:sldChg chg="modSp">
        <pc:chgData name="大石 哲男" userId="0fd18d6aeeef4450" providerId="Windows Live" clId="Web-{044CA153-90C9-4461-9647-E6D2A1DA0983}" dt="2022-03-01T11:33:20.306" v="28" actId="14100"/>
        <pc:sldMkLst>
          <pc:docMk/>
          <pc:sldMk cId="0" sldId="265"/>
        </pc:sldMkLst>
        <pc:spChg chg="mod">
          <ac:chgData name="大石 哲男" userId="0fd18d6aeeef4450" providerId="Windows Live" clId="Web-{044CA153-90C9-4461-9647-E6D2A1DA0983}" dt="2022-03-01T11:33:20.306" v="28" actId="14100"/>
          <ac:spMkLst>
            <pc:docMk/>
            <pc:sldMk cId="0" sldId="265"/>
            <ac:spMk id="15369" creationId="{BA4420DC-13BD-4495-9CEB-EA4C2F751486}"/>
          </ac:spMkLst>
        </pc:spChg>
      </pc:sldChg>
      <pc:sldChg chg="modSp">
        <pc:chgData name="大石 哲男" userId="0fd18d6aeeef4450" providerId="Windows Live" clId="Web-{044CA153-90C9-4461-9647-E6D2A1DA0983}" dt="2022-03-01T11:30:09.879" v="11" actId="20577"/>
        <pc:sldMkLst>
          <pc:docMk/>
          <pc:sldMk cId="0" sldId="266"/>
        </pc:sldMkLst>
        <pc:spChg chg="mod">
          <ac:chgData name="大石 哲男" userId="0fd18d6aeeef4450" providerId="Windows Live" clId="Web-{044CA153-90C9-4461-9647-E6D2A1DA0983}" dt="2022-03-01T11:30:09.879" v="11" actId="20577"/>
          <ac:spMkLst>
            <pc:docMk/>
            <pc:sldMk cId="0" sldId="266"/>
            <ac:spMk id="19460" creationId="{0F782823-3990-4F79-89A5-959BA21546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D3871E-96E8-48B1-A944-945BF3ADA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29733D-E203-446E-A4D7-71EA469F3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A0C170-6C01-45F3-BC57-503B5A9191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59E96-507F-49A5-8CE2-111933AD46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99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3BC5B-8888-4584-BFE4-46E44664F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631C16-C78A-4565-B40A-FE9BE1A82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503B7A-BEEA-4053-BC03-C0E7A3FD92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1FFACF-2905-491A-B5B2-A57B0EB1AE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102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41AEFC-EBCF-40A2-98A9-7DADA4CFFD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0C2973-BE99-4378-AC7F-08B9057F79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175E6A-47C9-458E-8349-62FEC57FFD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6F076-A37A-49F6-9643-7FD446358E5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465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39A485-6D02-4179-BE68-A0F5B76ED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5EBA00-553E-4DB8-9396-B365953E9C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E0288F-46A6-4CFC-BFD8-F212F464CA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3DF37-E8B3-4A96-9F79-4F8744D1AA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3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370B9B-7F00-4967-864F-982BCD5A8A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E6F4DE-2693-4393-951E-9CD015522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79C367-435F-4660-9300-2BFE0EF53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F1200-3B16-4D7F-8C97-10677C329B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84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AE2B48-6F6F-4625-8DA9-57298A11B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153C75-44F1-4492-92BE-2B2E49E8E6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F1C4A8-4636-468B-AF41-D68696ACBF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69A91-9BF9-4B05-8AAD-7C763D8244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41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91E0065-EF31-4968-905A-EC0110B88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FCEDC5B-CEFC-4337-A9EF-92345C473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C88C73-35E9-48C7-94A3-ECCCEC2FB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7CDB0-661A-4526-ACB5-6133C2346A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646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2FC268C-E6E2-4206-BC76-2FE3A2D08D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DCA2AE-2ED5-45B0-9B8B-13D3B64451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A5EC0D-2E3D-4772-9DA7-27C5DB1605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82FC3-12D0-4581-94EC-0C3C29C1E2C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267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13A221-D903-4FA0-9DE0-E39CA10F9C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3EA3578-ED85-4A57-9693-D40EDD65A4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275C3D-77FD-49D8-8926-B780A02256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3ED1F-AC1D-4618-96C5-EC4327631F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673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E545B7-8F97-4F08-94DB-92E2264D7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E56088-A379-49E8-8804-BF258F3AF6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4BB621-2C7E-49BE-BEBF-D469ED88FE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BE444-6E57-4BBD-A5BC-ED4A9346FC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733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2489BE-CD6B-4457-925E-389A1DD29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BA50C0-3EF3-4D6D-BF31-F26E52DF3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B964FE-0AC0-42E4-984C-8E7EC547AA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FEEFC-C237-4D8B-B1C4-0B23278B6F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001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18D7379-683F-45D0-A5E4-D4BE48574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46C71C-CF57-42B6-A92A-5E49CAC1C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BABD680-7731-4A46-8FCF-618B5068C1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B630396-AE24-456C-BD17-62E047CC81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6B08EA95-95A9-4914-A6C8-71AE54BCEA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D4038F1-4BCE-4885-BB59-4F6FEB435381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6552BED0-7C22-4397-A704-B9AA95312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FB10DE1B-56B3-42CC-B9E1-A48DEAFEE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4E555620-5857-4A96-BC25-13D87B0F7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9080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58CB804-2980-4811-A2B5-DC3744B88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>
            <a:extLst>
              <a:ext uri="{FF2B5EF4-FFF2-40B4-BE49-F238E27FC236}">
                <a16:creationId xmlns:a16="http://schemas.microsoft.com/office/drawing/2014/main" id="{73876D6B-F114-4F84-AF13-085B2A353BF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妙一尼御前御消息</a:t>
            </a:r>
            <a:endParaRPr lang="ja-JP" altLang="en-US" sz="66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1027">
            <a:extLst>
              <a:ext uri="{FF2B5EF4-FFF2-40B4-BE49-F238E27FC236}">
                <a16:creationId xmlns:a16="http://schemas.microsoft.com/office/drawing/2014/main" id="{E1D00B43-E58C-4447-BDDB-F8FBA15AB98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910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0" name="Text Box 1028">
            <a:extLst>
              <a:ext uri="{FF2B5EF4-FFF2-40B4-BE49-F238E27FC236}">
                <a16:creationId xmlns:a16="http://schemas.microsoft.com/office/drawing/2014/main" id="{0F782823-3990-4F79-89A5-959BA2154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5181600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 eaLnBrk="1" hangingPunct="1">
              <a:defRPr/>
            </a:pPr>
            <a:r>
              <a:rPr lang="ja-JP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  <a:ea typeface="Osaka"/>
              </a:rPr>
              <a:t>令和４年３月</a:t>
            </a:r>
            <a:endParaRPr lang="ja-JP" altLang="en-US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Osaka" charset="-128"/>
              <a:ea typeface="Osaka"/>
            </a:endParaRPr>
          </a:p>
          <a:p>
            <a:pPr algn="ctr" eaLnBrk="1" hangingPunct="1">
              <a:defRPr/>
            </a:pPr>
            <a:r>
              <a:rPr lang="ja-JP" altLang="en-US" sz="66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座談会御書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0EC4E25-85B4-4782-98E5-CDA147338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C5AC49B-8234-4161-A786-E26E74CD3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628775"/>
            <a:ext cx="8424862" cy="40608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pattFill prst="dkDnDiag">
                  <a:fgClr>
                    <a:srgbClr val="FF0000"/>
                  </a:fgClr>
                  <a:bgClr>
                    <a:srgbClr val="0000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/>
          <a:lstStyle/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  <a:ea typeface="Osaka"/>
              </a:rPr>
              <a:t>建治元年 54</a:t>
            </a:r>
            <a:r>
              <a:rPr lang="ja-JP" altLang="en-US" sz="4800" b="1">
                <a:latin typeface="Osaka" charset="-128"/>
                <a:ea typeface="Osaka"/>
              </a:rPr>
              <a:t>歳御作　在身延</a:t>
            </a:r>
            <a:endParaRPr lang="ja-JP" altLang="en-US" sz="4800" b="1">
              <a:effectLst>
                <a:outerShdw blurRad="38100" dist="38100" dir="2700000" algn="tl">
                  <a:srgbClr val="FFFFFF"/>
                </a:outerShdw>
              </a:effectLst>
              <a:ea typeface="Osaka"/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対告衆：妙一尼（在鎌倉）</a:t>
            </a:r>
            <a:endParaRPr lang="ja-JP" altLang="en-US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夫は所領没収の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の後に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逝去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冬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は必ず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春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となる事を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夫の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は間違いないと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断言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A9C5D6F-7583-408B-ADEB-E08F030DA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冬のごとし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E8E812A9-131B-45D3-8455-1079152F0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797425"/>
            <a:ext cx="8229600" cy="1439863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eaLnBrk="1" hangingPunct="1"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/>
                <a:ea typeface="Osaka"/>
                <a:cs typeface="Times"/>
              </a:rPr>
              <a:t>難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を乗り越える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/>
                <a:ea typeface="Osaka"/>
                <a:cs typeface="Times"/>
              </a:rPr>
              <a:t>強き信心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で</a:t>
            </a:r>
          </a:p>
          <a:p>
            <a:pPr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　　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/>
                <a:ea typeface="Osaka"/>
                <a:cs typeface="Times"/>
              </a:rPr>
              <a:t>宿命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の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/>
                <a:ea typeface="Osaka"/>
                <a:cs typeface="Times"/>
              </a:rPr>
              <a:t>転換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を勝ち取れ</a:t>
            </a:r>
          </a:p>
        </p:txBody>
      </p:sp>
      <p:sp>
        <p:nvSpPr>
          <p:cNvPr id="6157" name="AutoShape 13">
            <a:extLst>
              <a:ext uri="{FF2B5EF4-FFF2-40B4-BE49-F238E27FC236}">
                <a16:creationId xmlns:a16="http://schemas.microsoft.com/office/drawing/2014/main" id="{E7D3FD88-8E8C-4E66-874E-CD7225C25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12875"/>
            <a:ext cx="3887788" cy="1549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法華経を信ずる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人は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冬のごとし</a:t>
            </a:r>
          </a:p>
        </p:txBody>
      </p:sp>
      <p:sp>
        <p:nvSpPr>
          <p:cNvPr id="6158" name="AutoShape 14">
            <a:extLst>
              <a:ext uri="{FF2B5EF4-FFF2-40B4-BE49-F238E27FC236}">
                <a16:creationId xmlns:a16="http://schemas.microsoft.com/office/drawing/2014/main" id="{6BD71172-E86C-4F0E-9230-3CC56F8C8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1412875"/>
            <a:ext cx="3240088" cy="1511300"/>
          </a:xfrm>
          <a:prstGeom prst="roundRect">
            <a:avLst>
              <a:gd name="adj" fmla="val 16667"/>
            </a:avLst>
          </a:prstGeom>
          <a:solidFill>
            <a:srgbClr val="FF66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苦難はある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宿命の転換</a:t>
            </a:r>
          </a:p>
        </p:txBody>
      </p:sp>
      <p:sp>
        <p:nvSpPr>
          <p:cNvPr id="6159" name="AutoShape 15">
            <a:extLst>
              <a:ext uri="{FF2B5EF4-FFF2-40B4-BE49-F238E27FC236}">
                <a16:creationId xmlns:a16="http://schemas.microsoft.com/office/drawing/2014/main" id="{01326499-37DE-4406-B153-AB662756F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141663"/>
            <a:ext cx="6767513" cy="13668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「苦難の冬」こそ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saka" charset="-128"/>
              </a:rPr>
              <a:t>転換点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大聖人も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saka" charset="-128"/>
              </a:rPr>
              <a:t>大難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に遭う御一生</a:t>
            </a:r>
          </a:p>
        </p:txBody>
      </p:sp>
      <p:sp>
        <p:nvSpPr>
          <p:cNvPr id="6160" name="AutoShape 16">
            <a:extLst>
              <a:ext uri="{FF2B5EF4-FFF2-40B4-BE49-F238E27FC236}">
                <a16:creationId xmlns:a16="http://schemas.microsoft.com/office/drawing/2014/main" id="{913EF444-2E0E-4988-8303-96E4D8DD6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73238"/>
            <a:ext cx="792163" cy="838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animBg="1" autoUpdateAnimBg="0"/>
      <p:bldP spid="6157" grpId="0" animBg="1" autoUpdateAnimBg="0"/>
      <p:bldP spid="6158" grpId="0" animBg="1" autoUpdateAnimBg="0"/>
      <p:bldP spid="6159" grpId="0" animBg="1" autoUpdateAnimBg="0"/>
      <p:bldP spid="61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AutoShape 7">
            <a:extLst>
              <a:ext uri="{FF2B5EF4-FFF2-40B4-BE49-F238E27FC236}">
                <a16:creationId xmlns:a16="http://schemas.microsoft.com/office/drawing/2014/main" id="{5BB6DA63-F1A5-4D8B-994F-5115D7C4A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557338"/>
            <a:ext cx="7848600" cy="792162"/>
          </a:xfrm>
          <a:prstGeom prst="roundRect">
            <a:avLst>
              <a:gd name="adj" fmla="val 1374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冬を乗り越え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勝利の春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が必ず来る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EA03A40-699D-4FA8-AFC8-CB1516A4B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必ず春となる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00A6EEB0-CACD-4B49-9291-2CD6E90F4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724400"/>
            <a:ext cx="7704137" cy="1079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50000">
                <a:srgbClr val="FFCC00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苦難は願い求めた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使命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の舞台</a:t>
            </a:r>
          </a:p>
        </p:txBody>
      </p:sp>
      <p:sp>
        <p:nvSpPr>
          <p:cNvPr id="9225" name="AutoShape 9">
            <a:extLst>
              <a:ext uri="{FF2B5EF4-FFF2-40B4-BE49-F238E27FC236}">
                <a16:creationId xmlns:a16="http://schemas.microsoft.com/office/drawing/2014/main" id="{E6356A97-D94E-4D08-9591-FDAAE2184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38" y="2854325"/>
            <a:ext cx="3672096" cy="1382802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揺らぐことなき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絶対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</a:t>
            </a:r>
          </a:p>
        </p:txBody>
      </p:sp>
      <p:sp>
        <p:nvSpPr>
          <p:cNvPr id="9226" name="AutoShape 10">
            <a:extLst>
              <a:ext uri="{FF2B5EF4-FFF2-40B4-BE49-F238E27FC236}">
                <a16:creationId xmlns:a16="http://schemas.microsoft.com/office/drawing/2014/main" id="{489A8C40-628A-4E61-9FF0-C381FF7DB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2852738"/>
            <a:ext cx="2952750" cy="1296987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永遠の</a:t>
            </a:r>
            <a:r>
              <a:rPr lang="ja-JP" altLang="en-US" sz="4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幸福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への軌道</a:t>
            </a:r>
          </a:p>
        </p:txBody>
      </p:sp>
      <p:sp>
        <p:nvSpPr>
          <p:cNvPr id="9227" name="AutoShape 11">
            <a:extLst>
              <a:ext uri="{FF2B5EF4-FFF2-40B4-BE49-F238E27FC236}">
                <a16:creationId xmlns:a16="http://schemas.microsoft.com/office/drawing/2014/main" id="{39B0A6EB-38B1-4D94-9FD1-3720F42ED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8437" y="2781300"/>
            <a:ext cx="1081087" cy="14414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 autoUpdateAnimBg="0"/>
      <p:bldP spid="9220" grpId="0" build="p" animBg="1" autoUpdateAnimBg="0"/>
      <p:bldP spid="9225" grpId="0" animBg="1" autoUpdateAnimBg="0"/>
      <p:bldP spid="9226" grpId="0" animBg="1" autoUpdateAnimBg="0"/>
      <p:bldP spid="92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AutoShape 1034">
            <a:extLst>
              <a:ext uri="{FF2B5EF4-FFF2-40B4-BE49-F238E27FC236}">
                <a16:creationId xmlns:a16="http://schemas.microsoft.com/office/drawing/2014/main" id="{AF20DC0B-FBD0-43D4-9D3D-5E9BD1D48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500438"/>
            <a:ext cx="7162800" cy="1439862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ja-JP" altLang="en-US" sz="4000" b="1"/>
              <a:t>法華経を信じる人は</a:t>
            </a:r>
            <a:r>
              <a:rPr lang="ja-JP" altLang="en-US" sz="4000" b="1">
                <a:solidFill>
                  <a:srgbClr val="FF0000"/>
                </a:solidFill>
              </a:rPr>
              <a:t>必ず成仏</a:t>
            </a:r>
          </a:p>
          <a:p>
            <a:pPr algn="l" eaLnBrk="1" hangingPunct="1">
              <a:buFontTx/>
              <a:buChar char="•"/>
            </a:pPr>
            <a:r>
              <a:rPr lang="ja-JP" altLang="en-US" sz="4000" b="1"/>
              <a:t>夫の</a:t>
            </a:r>
            <a:r>
              <a:rPr lang="ja-JP" altLang="en-US" sz="4000" b="1">
                <a:solidFill>
                  <a:srgbClr val="FF0000"/>
                </a:solidFill>
              </a:rPr>
              <a:t>成仏を確信</a:t>
            </a:r>
            <a:r>
              <a:rPr lang="ja-JP" altLang="en-US" sz="4000" b="1"/>
              <a:t>し、</a:t>
            </a:r>
            <a:r>
              <a:rPr lang="ja-JP" altLang="en-US" sz="4000" b="1">
                <a:solidFill>
                  <a:srgbClr val="FF0000"/>
                </a:solidFill>
              </a:rPr>
              <a:t>前進</a:t>
            </a:r>
            <a:r>
              <a:rPr lang="ja-JP" altLang="en-US" sz="4000" b="1"/>
              <a:t>せよ</a:t>
            </a:r>
          </a:p>
        </p:txBody>
      </p:sp>
      <p:sp>
        <p:nvSpPr>
          <p:cNvPr id="15369" name="AutoShape 1033">
            <a:extLst>
              <a:ext uri="{FF2B5EF4-FFF2-40B4-BE49-F238E27FC236}">
                <a16:creationId xmlns:a16="http://schemas.microsoft.com/office/drawing/2014/main" id="{BA4420DC-13BD-4495-9CEB-EA4C2F751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64" y="1628775"/>
            <a:ext cx="8539401" cy="1512888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l" eaLnBrk="1" hangingPunct="1"/>
            <a:r>
              <a:rPr lang="ja-JP" altLang="en-US" sz="4000" b="1"/>
              <a:t>方便品の文証</a:t>
            </a:r>
          </a:p>
          <a:p>
            <a:pPr algn="l" eaLnBrk="1" hangingPunct="1"/>
            <a:r>
              <a:rPr lang="ja-JP" altLang="en-US" sz="4400" b="1"/>
              <a:t>一人として</a:t>
            </a:r>
            <a:r>
              <a:rPr lang="ja-JP" altLang="en-US" sz="4400" b="1">
                <a:solidFill>
                  <a:srgbClr val="FF0000"/>
                </a:solidFill>
              </a:rPr>
              <a:t>成仏</a:t>
            </a:r>
            <a:r>
              <a:rPr lang="ja-JP" altLang="en-US" sz="4400" b="1"/>
              <a:t>せざること無けん</a:t>
            </a:r>
          </a:p>
        </p:txBody>
      </p:sp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131F7D2D-703E-4218-AE5A-0CEA0B82F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無一不成仏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AutoShape 1028">
            <a:extLst>
              <a:ext uri="{FF2B5EF4-FFF2-40B4-BE49-F238E27FC236}">
                <a16:creationId xmlns:a16="http://schemas.microsoft.com/office/drawing/2014/main" id="{B531D91B-5C47-4A78-BCDC-9A7D119DF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00663"/>
            <a:ext cx="80010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大確信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で尼を激励指導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build="p" animBg="1" autoUpdateAnimBg="0"/>
      <p:bldP spid="15369" grpId="0" animBg="1" autoUpdateAnimBg="0"/>
      <p:bldP spid="1536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40498E7-ECA2-4945-89FE-4C6C68B51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指導から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E22FA45-C6C7-4B4C-A3CA-7D49CC491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12875"/>
            <a:ext cx="8991600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"/>
              </a:rPr>
              <a:t>宿命転換</a:t>
            </a:r>
            <a:r>
              <a:rPr lang="ja-JP" altLang="en-US" sz="4400" b="1">
                <a:effectLst>
                  <a:outerShdw blurRad="38100" dist="38100" dir="2700000" algn="tl">
                    <a:srgbClr val="C0C0C0"/>
                  </a:outerShdw>
                </a:effectLst>
                <a:cs typeface="Times"/>
              </a:rPr>
              <a:t>の戦いがあって初めて「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"/>
              </a:rPr>
              <a:t>春</a:t>
            </a:r>
            <a:r>
              <a:rPr lang="ja-JP" altLang="en-US" sz="4400" b="1">
                <a:effectLst>
                  <a:outerShdw blurRad="38100" dist="38100" dir="2700000" algn="tl">
                    <a:srgbClr val="C0C0C0"/>
                  </a:outerShdw>
                </a:effectLst>
                <a:cs typeface="Times"/>
              </a:rPr>
              <a:t>」を到来させることができる</a:t>
            </a:r>
            <a:endParaRPr lang="ja-JP" alt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試練の冬</a:t>
            </a:r>
            <a:r>
              <a:rPr lang="ja-JP" altLang="en-US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を避けてはならない</a:t>
            </a:r>
            <a:endParaRPr lang="ja-JP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誰もが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胸中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に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仏の生命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を持っている。成仏できないわけがない。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297D1567-BBD2-45E7-A6DC-35E0821BE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9" y="4868863"/>
            <a:ext cx="8164661" cy="14398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/>
                <a:ea typeface="Osaka"/>
                <a:cs typeface="Times"/>
              </a:rPr>
              <a:t>鍛錬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/>
                <a:ea typeface="Osaka"/>
                <a:cs typeface="Times"/>
              </a:rPr>
              <a:t>冬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に挑戦し　　　　　</a:t>
            </a:r>
            <a:endParaRPr lang="ja-JP" altLang="en-US" sz="4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/>
              <a:ea typeface="Osaka"/>
              <a:cs typeface="Times"/>
            </a:endParaRP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春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爛漫の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大境涯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を拓こう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animBg="1" autoUpdateAnimBg="0"/>
    </p:bldLst>
  </p:timing>
</p:sld>
</file>

<file path=ppt/theme/theme1.xml><?xml version="1.0" encoding="utf-8"?>
<a:theme xmlns:a="http://schemas.openxmlformats.org/drawingml/2006/main" name="aa三色a">
  <a:themeElements>
    <a:clrScheme name="aa三色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a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lnDef>
  </a:objectDefaults>
  <a:extraClrSchemeLst>
    <a:extraClrScheme>
      <a:clrScheme name="aa三色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98:Templates:プレゼンテーション デザイン:aa三色a</Template>
  <TotalTime>1983</TotalTime>
  <Words>142</Words>
  <Application>Microsoft Office PowerPoint</Application>
  <PresentationFormat>画面に合わせる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aa三色a</vt:lpstr>
      <vt:lpstr>PowerPoint プレゼンテーション</vt:lpstr>
      <vt:lpstr>妙一尼御前御消息</vt:lpstr>
      <vt:lpstr>背景と大意</vt:lpstr>
      <vt:lpstr>冬のごとし</vt:lpstr>
      <vt:lpstr>必ず春となる</vt:lpstr>
      <vt:lpstr>無一不成仏</vt:lpstr>
      <vt:lpstr>指導から</vt:lpstr>
    </vt:vector>
  </TitlesOfParts>
  <Company>Shinko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Ohishi</dc:creator>
  <cp:lastModifiedBy>ohishi</cp:lastModifiedBy>
  <cp:revision>244</cp:revision>
  <dcterms:created xsi:type="dcterms:W3CDTF">2005-01-13T06:43:46Z</dcterms:created>
  <dcterms:modified xsi:type="dcterms:W3CDTF">2022-03-01T11:53:57Z</dcterms:modified>
</cp:coreProperties>
</file>