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89" r:id="rId2"/>
    <p:sldId id="256" r:id="rId3"/>
    <p:sldId id="281" r:id="rId4"/>
    <p:sldId id="291" r:id="rId5"/>
    <p:sldId id="278" r:id="rId6"/>
    <p:sldId id="290" r:id="rId7"/>
    <p:sldId id="283" r:id="rId8"/>
    <p:sldId id="288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D8499-9867-453D-869F-41854BE86526}" v="85" dt="2022-01-13T10:19:25.929"/>
    <p1510:client id="{E9BBDE02-D3BA-474A-8AAA-A3E20BDC7F40}" v="125" dt="2022-01-05T07:19:47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10" autoAdjust="0"/>
  </p:normalViewPr>
  <p:slideViewPr>
    <p:cSldViewPr>
      <p:cViewPr varScale="1">
        <p:scale>
          <a:sx n="72" d="100"/>
          <a:sy n="72" d="100"/>
        </p:scale>
        <p:origin x="2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E9BBDE02-D3BA-474A-8AAA-A3E20BDC7F40}"/>
    <pc:docChg chg="addSld modSld sldOrd">
      <pc:chgData name="大石 哲男" userId="0fd18d6aeeef4450" providerId="Windows Live" clId="Web-{E9BBDE02-D3BA-474A-8AAA-A3E20BDC7F40}" dt="2022-01-05T07:19:47.157" v="121" actId="1076"/>
      <pc:docMkLst>
        <pc:docMk/>
      </pc:docMkLst>
      <pc:sldChg chg="addSp delSp modSp new ord addAnim">
        <pc:chgData name="大石 哲男" userId="0fd18d6aeeef4450" providerId="Windows Live" clId="Web-{E9BBDE02-D3BA-474A-8AAA-A3E20BDC7F40}" dt="2022-01-05T07:19:47.157" v="121" actId="1076"/>
        <pc:sldMkLst>
          <pc:docMk/>
          <pc:sldMk cId="433603452" sldId="291"/>
        </pc:sldMkLst>
        <pc:spChg chg="del mod">
          <ac:chgData name="大石 哲男" userId="0fd18d6aeeef4450" providerId="Windows Live" clId="Web-{E9BBDE02-D3BA-474A-8AAA-A3E20BDC7F40}" dt="2022-01-05T06:55:58.803" v="4"/>
          <ac:spMkLst>
            <pc:docMk/>
            <pc:sldMk cId="433603452" sldId="291"/>
            <ac:spMk id="2" creationId="{0D7EB984-5D9C-48D3-ADFB-8933E3EE3042}"/>
          </ac:spMkLst>
        </pc:spChg>
        <pc:spChg chg="del">
          <ac:chgData name="大石 哲男" userId="0fd18d6aeeef4450" providerId="Windows Live" clId="Web-{E9BBDE02-D3BA-474A-8AAA-A3E20BDC7F40}" dt="2022-01-05T06:58:25.946" v="30"/>
          <ac:spMkLst>
            <pc:docMk/>
            <pc:sldMk cId="433603452" sldId="291"/>
            <ac:spMk id="3" creationId="{A6D13CFE-EABD-42FD-9211-28863E143919}"/>
          </ac:spMkLst>
        </pc:spChg>
        <pc:spChg chg="add del mod">
          <ac:chgData name="大石 哲男" userId="0fd18d6aeeef4450" providerId="Windows Live" clId="Web-{E9BBDE02-D3BA-474A-8AAA-A3E20BDC7F40}" dt="2022-01-05T06:56:20.772" v="6"/>
          <ac:spMkLst>
            <pc:docMk/>
            <pc:sldMk cId="433603452" sldId="291"/>
            <ac:spMk id="5" creationId="{711F677C-8FD5-45E1-B893-E3D74DB1C72B}"/>
          </ac:spMkLst>
        </pc:spChg>
        <pc:spChg chg="add mod">
          <ac:chgData name="大石 哲男" userId="0fd18d6aeeef4450" providerId="Windows Live" clId="Web-{E9BBDE02-D3BA-474A-8AAA-A3E20BDC7F40}" dt="2022-01-05T06:57:43.539" v="28" actId="20577"/>
          <ac:spMkLst>
            <pc:docMk/>
            <pc:sldMk cId="433603452" sldId="291"/>
            <ac:spMk id="7" creationId="{D7869AC2-5D66-457B-9043-7A89AA25CBD7}"/>
          </ac:spMkLst>
        </pc:spChg>
        <pc:spChg chg="add mod">
          <ac:chgData name="大石 哲男" userId="0fd18d6aeeef4450" providerId="Windows Live" clId="Web-{E9BBDE02-D3BA-474A-8AAA-A3E20BDC7F40}" dt="2022-01-05T07:19:47.157" v="121" actId="1076"/>
          <ac:spMkLst>
            <pc:docMk/>
            <pc:sldMk cId="433603452" sldId="291"/>
            <ac:spMk id="9" creationId="{DE656DC5-6AF9-4D8D-B178-AA95DED58B19}"/>
          </ac:spMkLst>
        </pc:spChg>
        <pc:spChg chg="add mod">
          <ac:chgData name="大石 哲男" userId="0fd18d6aeeef4450" providerId="Windows Live" clId="Web-{E9BBDE02-D3BA-474A-8AAA-A3E20BDC7F40}" dt="2022-01-05T07:19:38.517" v="120" actId="1076"/>
          <ac:spMkLst>
            <pc:docMk/>
            <pc:sldMk cId="433603452" sldId="291"/>
            <ac:spMk id="11" creationId="{1605CA07-CB1C-43BA-9FF6-647F20573D94}"/>
          </ac:spMkLst>
        </pc:spChg>
      </pc:sldChg>
    </pc:docChg>
  </pc:docChgLst>
  <pc:docChgLst>
    <pc:chgData clId="Web-{E9BBDE02-D3BA-474A-8AAA-A3E20BDC7F40}"/>
    <pc:docChg chg="modSld">
      <pc:chgData name="" userId="" providerId="" clId="Web-{E9BBDE02-D3BA-474A-8AAA-A3E20BDC7F40}" dt="2022-01-05T06:53:21.050" v="0" actId="20577"/>
      <pc:docMkLst>
        <pc:docMk/>
      </pc:docMkLst>
      <pc:sldChg chg="modSp">
        <pc:chgData name="" userId="" providerId="" clId="Web-{E9BBDE02-D3BA-474A-8AAA-A3E20BDC7F40}" dt="2022-01-05T06:53:21.050" v="0" actId="20577"/>
        <pc:sldMkLst>
          <pc:docMk/>
          <pc:sldMk cId="0" sldId="256"/>
        </pc:sldMkLst>
        <pc:spChg chg="mod">
          <ac:chgData name="" userId="" providerId="" clId="Web-{E9BBDE02-D3BA-474A-8AAA-A3E20BDC7F40}" dt="2022-01-05T06:53:21.050" v="0" actId="20577"/>
          <ac:spMkLst>
            <pc:docMk/>
            <pc:sldMk cId="0" sldId="256"/>
            <ac:spMk id="2052" creationId="{0E7C1899-DF25-4EAA-A7C1-5C00D21BA314}"/>
          </ac:spMkLst>
        </pc:spChg>
      </pc:sldChg>
    </pc:docChg>
  </pc:docChgLst>
  <pc:docChgLst>
    <pc:chgData name="大石 哲男" userId="0fd18d6aeeef4450" providerId="Windows Live" clId="Web-{78ED8499-9867-453D-869F-41854BE86526}"/>
    <pc:docChg chg="modSld">
      <pc:chgData name="大石 哲男" userId="0fd18d6aeeef4450" providerId="Windows Live" clId="Web-{78ED8499-9867-453D-869F-41854BE86526}" dt="2022-01-13T10:19:25.929" v="84" actId="20577"/>
      <pc:docMkLst>
        <pc:docMk/>
      </pc:docMkLst>
      <pc:sldChg chg="addSp modSp addAnim">
        <pc:chgData name="大石 哲男" userId="0fd18d6aeeef4450" providerId="Windows Live" clId="Web-{78ED8499-9867-453D-869F-41854BE86526}" dt="2022-01-13T10:19:25.929" v="84" actId="20577"/>
        <pc:sldMkLst>
          <pc:docMk/>
          <pc:sldMk cId="433603452" sldId="291"/>
        </pc:sldMkLst>
        <pc:spChg chg="add mod">
          <ac:chgData name="大石 哲男" userId="0fd18d6aeeef4450" providerId="Windows Live" clId="Web-{78ED8499-9867-453D-869F-41854BE86526}" dt="2022-01-13T10:18:26.897" v="80" actId="1076"/>
          <ac:spMkLst>
            <pc:docMk/>
            <pc:sldMk cId="433603452" sldId="291"/>
            <ac:spMk id="2" creationId="{BE46EB22-E08B-428B-BA8E-F4EF3785462F}"/>
          </ac:spMkLst>
        </pc:spChg>
        <pc:spChg chg="add mod">
          <ac:chgData name="大石 哲男" userId="0fd18d6aeeef4450" providerId="Windows Live" clId="Web-{78ED8499-9867-453D-869F-41854BE86526}" dt="2022-01-13T10:19:17.039" v="83" actId="20577"/>
          <ac:spMkLst>
            <pc:docMk/>
            <pc:sldMk cId="433603452" sldId="291"/>
            <ac:spMk id="3" creationId="{25AD0EB7-CC71-4BBF-8768-82D3FF362B5C}"/>
          </ac:spMkLst>
        </pc:spChg>
        <pc:spChg chg="add mod">
          <ac:chgData name="大石 哲男" userId="0fd18d6aeeef4450" providerId="Windows Live" clId="Web-{78ED8499-9867-453D-869F-41854BE86526}" dt="2022-01-13T10:18:35.444" v="81" actId="1076"/>
          <ac:spMkLst>
            <pc:docMk/>
            <pc:sldMk cId="433603452" sldId="291"/>
            <ac:spMk id="4" creationId="{E2D913E2-AAAF-4F92-A6CB-9C0A79BF8D89}"/>
          </ac:spMkLst>
        </pc:spChg>
        <pc:spChg chg="mod">
          <ac:chgData name="大石 哲男" userId="0fd18d6aeeef4450" providerId="Windows Live" clId="Web-{78ED8499-9867-453D-869F-41854BE86526}" dt="2022-01-13T10:10:58.825" v="25" actId="1076"/>
          <ac:spMkLst>
            <pc:docMk/>
            <pc:sldMk cId="433603452" sldId="291"/>
            <ac:spMk id="9" creationId="{DE656DC5-6AF9-4D8D-B178-AA95DED58B19}"/>
          </ac:spMkLst>
        </pc:spChg>
        <pc:spChg chg="mod">
          <ac:chgData name="大石 哲男" userId="0fd18d6aeeef4450" providerId="Windows Live" clId="Web-{78ED8499-9867-453D-869F-41854BE86526}" dt="2022-01-13T10:19:25.929" v="84" actId="20577"/>
          <ac:spMkLst>
            <pc:docMk/>
            <pc:sldMk cId="433603452" sldId="291"/>
            <ac:spMk id="11" creationId="{1605CA07-CB1C-43BA-9FF6-647F20573D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5E84C7E-AC44-479B-AACF-6BE536ED93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90F8F20-2D73-44C6-848D-99BCA25D2F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54A4F908-DE94-4B4D-AC7F-E71F2A1D18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79D36ECB-E187-4759-98D7-4997E80ADF9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018F5FE-35D4-4637-B913-57FB073CF1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4567754-E21D-4557-A08A-ED6314F14A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305160E-9640-4EE5-AA1C-ABC90F3415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1692027-87BF-4FFA-9DBC-0DA1034B59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2F53FC56-C49B-4D9F-9000-A40F6CC618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4FEBEA17-876A-49FE-B3D7-056D21B93A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96D0FE50-8F15-4C02-B9A1-8CC453530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1EF3B19-D4DB-4424-A8DA-4014E2D7CD0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1EB5D0D-4765-487B-AC38-28105F20A3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AB19DD7-9885-4854-B84E-13B3FE1A7BA2}" type="slidenum">
              <a:rPr lang="en-US" altLang="ja-JP" sz="1200"/>
              <a:pPr/>
              <a:t>2</a:t>
            </a:fld>
            <a:endParaRPr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CCC3557-196C-4A5C-8ED5-6989F29030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3F4562C-FBE2-433B-B17A-1B5AE5F77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C39FB75-279C-4CB4-87D5-49FC3F297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18269BA-97BB-4899-BF1E-D1B15AE5EFF4}" type="slidenum">
              <a:rPr lang="en-US" altLang="ja-JP" sz="1200"/>
              <a:pPr/>
              <a:t>3</a:t>
            </a:fld>
            <a:endParaRPr lang="en-US" altLang="ja-JP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E266E6F-2EF7-48EF-A0C4-986992D873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A2B81D0-BB82-4AD7-9738-8A9595AF9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5609EF1-374F-46B8-BD76-65EF00681D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666DEA3-BAB7-456E-B212-9B89AAEB1CDC}" type="slidenum">
              <a:rPr lang="en-US" altLang="ja-JP" sz="1200"/>
              <a:pPr/>
              <a:t>5</a:t>
            </a:fld>
            <a:endParaRPr lang="en-US" altLang="ja-JP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A32EFD7-77D5-45D1-A175-85CBE220C0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662F8EE-326B-4ECE-A33F-D23530374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疑いようの無い真実を客観的に証明</a:t>
            </a:r>
          </a:p>
          <a:p>
            <a:pPr eaLnBrk="1" hangingPunct="1"/>
            <a:r>
              <a:rPr lang="ja-JP" altLang="en-US"/>
              <a:t>三世にわたる因果の理法　</a:t>
            </a:r>
          </a:p>
          <a:p>
            <a:pPr eaLnBrk="1" hangingPunct="1"/>
            <a:r>
              <a:rPr lang="ja-JP" altLang="en-US"/>
              <a:t>現実の姿に、過去の因も未来の果もすべて含まれている。</a:t>
            </a:r>
          </a:p>
          <a:p>
            <a:pPr eaLnBrk="1" hangingPunct="1"/>
            <a:r>
              <a:rPr lang="ja-JP" altLang="en-US"/>
              <a:t>私たちの日々の活動で、地涌の使命を自覚し、生涯の信・使命に生き抜く人生を確信</a:t>
            </a:r>
          </a:p>
          <a:p>
            <a:pPr eaLnBrk="1" hangingPunct="1"/>
            <a:r>
              <a:rPr lang="ja-JP" altLang="en-US"/>
              <a:t>真実の大歓喜の人生が実現する。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8A7B5C8-7B00-466A-BBDC-42F2214F91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50C612C-6F71-4F25-961D-5A95A15852E5}" type="slidenum">
              <a:rPr lang="en-US" altLang="ja-JP" sz="1200"/>
              <a:pPr/>
              <a:t>6</a:t>
            </a:fld>
            <a:endParaRPr lang="en-US" altLang="ja-JP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3EF29FD-62A6-428E-974C-DF8EC6C1C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147A713-C5DF-4D0F-B19C-138E11D43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疑いようの無い真実を客観的に証明</a:t>
            </a:r>
          </a:p>
          <a:p>
            <a:pPr eaLnBrk="1" hangingPunct="1"/>
            <a:r>
              <a:rPr lang="ja-JP" altLang="en-US"/>
              <a:t>三世にわたる因果の理法　</a:t>
            </a:r>
          </a:p>
          <a:p>
            <a:pPr eaLnBrk="1" hangingPunct="1"/>
            <a:r>
              <a:rPr lang="ja-JP" altLang="en-US"/>
              <a:t>現実の姿に、過去の因も未来の果もすべて含まれている。</a:t>
            </a:r>
          </a:p>
          <a:p>
            <a:pPr eaLnBrk="1" hangingPunct="1"/>
            <a:r>
              <a:rPr lang="ja-JP" altLang="en-US"/>
              <a:t>私たちの日々の活動で、地涌の使命を自覚し、生涯の信・使命に生き抜く人生を確信</a:t>
            </a:r>
          </a:p>
          <a:p>
            <a:pPr eaLnBrk="1" hangingPunct="1"/>
            <a:r>
              <a:rPr lang="ja-JP" altLang="en-US"/>
              <a:t>真実の大歓喜の人生が実現する。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08A1DFC-07BE-4994-ADAB-D3352D1229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518647A-D445-4028-9B10-47D7D6303CCF}" type="slidenum">
              <a:rPr lang="en-US" altLang="ja-JP" sz="1200"/>
              <a:pPr/>
              <a:t>7</a:t>
            </a:fld>
            <a:endParaRPr lang="en-US" altLang="ja-JP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A765EB2-F6CF-47ED-BBDB-92D4D1C98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19A1EB1-1F10-422B-A7C4-7B7AA7ECF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諸法実相の象徴的に説く、虚空会の儀式</a:t>
            </a:r>
          </a:p>
          <a:p>
            <a:pPr eaLnBrk="1" hangingPunct="1"/>
            <a:r>
              <a:rPr lang="ja-JP" altLang="en-US"/>
              <a:t>宝塔に二仏が並座する、　滅後の弘経を勧める、勧持品二十行の偈</a:t>
            </a:r>
          </a:p>
          <a:p>
            <a:pPr eaLnBrk="1" hangingPunct="1"/>
            <a:r>
              <a:rPr lang="ja-JP" altLang="en-US"/>
              <a:t>止みね善男子　　久遠の弟子が大地から涌出する。　動執生疑　我久遠よりこれらの・・</a:t>
            </a:r>
          </a:p>
          <a:p>
            <a:pPr eaLnBrk="1" hangingPunct="1"/>
            <a:r>
              <a:rPr lang="ja-JP" altLang="en-US"/>
              <a:t>略開権顕遠　　近きを開いて遠きを顕す　　始成正覚　久遠実成　　本迹相対　</a:t>
            </a:r>
          </a:p>
          <a:p>
            <a:pPr eaLnBrk="1" hangingPunct="1"/>
            <a:r>
              <a:rPr lang="ja-JP" altLang="en-US"/>
              <a:t>衆生のために、根本尊敬、　御本尊としてあらわす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46415BE-54A8-44A9-9723-9679E0D70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E89B4BE-E014-45BB-B3BC-BE244D0517A1}" type="slidenum">
              <a:rPr lang="en-US" altLang="ja-JP" sz="1200"/>
              <a:pPr/>
              <a:t>8</a:t>
            </a:fld>
            <a:endParaRPr lang="en-US" altLang="ja-JP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10235A5-AF74-4AAC-88F2-F0264EBF6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E7FCDBC-0376-43DF-A81A-DF3503734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014F2F0-CE93-453D-826F-47075E708119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C64A3133-87B9-42F6-A509-B3EED3347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CD926FE2-3861-4140-A9E2-DA49B0860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0FE8E65-45F5-4259-879C-68594CA0DC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3D88201D-6E8B-420F-9B61-2B785B05D9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86339AE-720C-46A3-B9DC-7EC07A95B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2728-B3BF-480A-B8D6-743F8DFA58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011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4496A1-E7F0-4F66-ADF8-43DB65D88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9486412-37E0-4652-B47D-284879066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84F5E93-8B90-4D55-A5EE-4AEC561490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28E6D-630D-40D3-8F62-D6C980062B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61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F297857-879E-430F-94E9-436CEB55A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D070C5-70C5-4CAA-A115-DCAB692A99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8C87747-B5CC-4277-B994-B8380AC15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07F58-63FC-4981-8196-A73F08067A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20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742C81-86BF-48C4-B23D-2DF9D5B14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0C97CA4-912F-493B-AD60-D45849E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90C8BAD-3E27-4576-A241-89EE3AF92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32F26-ED38-4F2B-90B4-ACF86AB860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90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2DC5AE-1C6C-4940-9EE3-C677B58703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5897E58-306E-4036-8071-8EA06A33C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27EC813-59D6-46E3-A804-AA6CF5607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AFA78-1189-44D9-86EA-B861E3EF51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976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4004DF-F023-4B3F-B027-2D8ED615B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226BF4-9014-4CDE-B146-7B3145FEB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110D0EE-65C1-4A68-8E96-6606D3BD29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A952A-85FE-48FD-B2AB-56F121255E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0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6494E5-D6D5-4E08-9A03-256EC5C1E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F2C7B5-D974-4A6F-AB4D-8941DF8E2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8D03C5-F68C-46BA-A7B8-8DBE59BB6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4DC87-80F6-470C-BF6C-96E9D49F3C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934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A90E760-6E99-4DF7-9BFE-01A94FB85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1BDF6F7-8842-4C90-B142-6DBD301437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9C87866-F50A-467F-A119-4DB823FF07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CD1A6-79FD-4E77-832B-9B52C9907D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92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389423D0-9BBC-4B18-8E97-7BE855226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E1C54A6-CFB6-45EB-A8A1-82FBA4310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6FBF986-3B06-4EA8-9126-A06C39828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931ED-280A-491C-B849-52A3239B70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895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CF3126-A5DD-4176-BE76-07FFDBE92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A4C0F51-E064-46FF-A735-EBAE8BCA2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996AC16-FCC4-48D4-A791-6B073FF61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BFED6-D59E-490C-925E-5444BCAC22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941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4326DE7-DEED-4D28-B609-8199FC3318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B7BF0CD-623F-4324-AC81-39ACE07A6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81A390C-D33D-43C5-B9EE-3A786F2AE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2B2B0-D3D1-4776-A196-599AF1C4EC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662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AE033DF-001D-4D4D-8724-A87C12F49C2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95C6E96D-B801-44B9-9E3E-19A0FB51C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52C9161D-0348-4CBF-883E-DD44A61ED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8853F9C-393B-4E9F-9AD5-BDB8ADE52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712AF6CC-592D-4336-A1E4-483E1190E1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960849E-4C0B-4737-B02B-DE689CDF81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DD03C60-1881-4C35-9BAE-8EF5CAABB5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DF2271C5-336F-4FAC-8C34-1A364830481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B2E48F42-19A7-4773-9FD7-3C4168519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B2A14E3-706A-4F65-8378-E99E8ADEF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210B6D8-2A11-4A53-B35E-CA5192B53D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持妙法華問答抄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2F78FA6-0DD4-4132-AD90-51E5493F13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E7C1899-DF25-4EAA-A7C1-5C00D21BA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1月度座談会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16FB9E5-9F7D-4EAC-A177-0C63EF993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E6325C4-F688-447C-BE48-883A9C5DD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68413"/>
            <a:ext cx="9144000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弘長３年　４２歳　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伊豆流罪赦免後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対告衆：不明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妙法による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問答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」で御教示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現世利益に執着せず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真の覚り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現世安穏・後生善処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」を御教示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自ら唱え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人にも勧める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のが使命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自行化他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の実践こそ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無上の誉れ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D7869AC2-5D66-457B-9043-7A89AA25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7143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娑婆即寂光</a:t>
            </a:r>
          </a:p>
        </p:txBody>
      </p:sp>
      <p:sp>
        <p:nvSpPr>
          <p:cNvPr id="9" name="AutoShape 17">
            <a:extLst>
              <a:ext uri="{FF2B5EF4-FFF2-40B4-BE49-F238E27FC236}">
                <a16:creationId xmlns:a16="http://schemas.microsoft.com/office/drawing/2014/main" id="{DE656DC5-6AF9-4D8D-B178-AA95DED58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59" y="1235375"/>
            <a:ext cx="7426235" cy="1569259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寂光の都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:仏の住む清浄国土</a:t>
            </a:r>
            <a:endParaRPr lang="ja-JP"/>
          </a:p>
          <a:p>
            <a:pPr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本覚の栖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:仏の悟りの境地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</p:txBody>
      </p:sp>
      <p:sp>
        <p:nvSpPr>
          <p:cNvPr id="11" name="AutoShape 17">
            <a:extLst>
              <a:ext uri="{FF2B5EF4-FFF2-40B4-BE49-F238E27FC236}">
                <a16:creationId xmlns:a16="http://schemas.microsoft.com/office/drawing/2014/main" id="{1605CA07-CB1C-43BA-9FF6-647F20573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5" y="4867095"/>
            <a:ext cx="3299934" cy="14398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胸中に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  <a:p>
            <a:pPr algn="ctr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覚り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を開く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</p:txBody>
      </p:sp>
      <p:sp>
        <p:nvSpPr>
          <p:cNvPr id="2" name="AutoShape 17">
            <a:extLst>
              <a:ext uri="{FF2B5EF4-FFF2-40B4-BE49-F238E27FC236}">
                <a16:creationId xmlns:a16="http://schemas.microsoft.com/office/drawing/2014/main" id="{BE46EB22-E08B-428B-BA8E-F4EF37854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088" y="4861344"/>
            <a:ext cx="3486840" cy="14398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現実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での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勝利喜び</a:t>
            </a:r>
          </a:p>
        </p:txBody>
      </p:sp>
      <p:sp>
        <p:nvSpPr>
          <p:cNvPr id="3" name="AutoShape 17">
            <a:extLst>
              <a:ext uri="{FF2B5EF4-FFF2-40B4-BE49-F238E27FC236}">
                <a16:creationId xmlns:a16="http://schemas.microsoft.com/office/drawing/2014/main" id="{25AD0EB7-CC71-4BBF-8768-82D3FF362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504" y="3006665"/>
            <a:ext cx="7498121" cy="152612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仏国土以外は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苦しみの世界</a:t>
            </a:r>
          </a:p>
          <a:p>
            <a:pPr algn="ctr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娑婆世界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:苦悩の世界である</a:t>
            </a:r>
            <a:endParaRPr lang="ja-JP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4" name="AutoShape 18">
            <a:extLst>
              <a:ext uri="{FF2B5EF4-FFF2-40B4-BE49-F238E27FC236}">
                <a16:creationId xmlns:a16="http://schemas.microsoft.com/office/drawing/2014/main" id="{E2D913E2-AAAF-4F92-A6CB-9C0A79BF8D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05231" y="5239455"/>
            <a:ext cx="1296987" cy="539750"/>
          </a:xfrm>
          <a:prstGeom prst="downArrow">
            <a:avLst>
              <a:gd name="adj1" fmla="val 58870"/>
              <a:gd name="adj2" fmla="val 61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36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2" grpId="0" animBg="1" autoUpdateAnimBg="0"/>
      <p:bldP spid="3" grpId="0" animBg="1" autoUpdateAnimBg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D9B6FB4-CAFE-489A-8847-59A163173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現世安穏・後生善処</a:t>
            </a:r>
          </a:p>
        </p:txBody>
      </p:sp>
      <p:sp>
        <p:nvSpPr>
          <p:cNvPr id="30732" name="AutoShape 12">
            <a:extLst>
              <a:ext uri="{FF2B5EF4-FFF2-40B4-BE49-F238E27FC236}">
                <a16:creationId xmlns:a16="http://schemas.microsoft.com/office/drawing/2014/main" id="{82D4C6A5-EE2C-49C5-BD32-5AC5843B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508375"/>
            <a:ext cx="2520950" cy="9350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現世安穏</a:t>
            </a:r>
          </a:p>
        </p:txBody>
      </p:sp>
      <p:sp>
        <p:nvSpPr>
          <p:cNvPr id="30733" name="AutoShape 13">
            <a:extLst>
              <a:ext uri="{FF2B5EF4-FFF2-40B4-BE49-F238E27FC236}">
                <a16:creationId xmlns:a16="http://schemas.microsoft.com/office/drawing/2014/main" id="{13B839EF-35F2-4B3E-BB63-ADAA221EA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092700"/>
            <a:ext cx="2519363" cy="9366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後生善処</a:t>
            </a:r>
          </a:p>
        </p:txBody>
      </p:sp>
      <p:sp>
        <p:nvSpPr>
          <p:cNvPr id="30736" name="AutoShape 16">
            <a:extLst>
              <a:ext uri="{FF2B5EF4-FFF2-40B4-BE49-F238E27FC236}">
                <a16:creationId xmlns:a16="http://schemas.microsoft.com/office/drawing/2014/main" id="{E9C2AFFE-2D5B-41C0-9417-B1DF0D7BE8E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969419" y="3671094"/>
            <a:ext cx="1296988" cy="539750"/>
          </a:xfrm>
          <a:prstGeom prst="downArrow">
            <a:avLst>
              <a:gd name="adj1" fmla="val 58870"/>
              <a:gd name="adj2" fmla="val 61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737" name="AutoShape 17">
            <a:extLst>
              <a:ext uri="{FF2B5EF4-FFF2-40B4-BE49-F238E27FC236}">
                <a16:creationId xmlns:a16="http://schemas.microsoft.com/office/drawing/2014/main" id="{0B4A043E-E73E-411A-9C9C-B7F80EAD7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3219450"/>
            <a:ext cx="4392613" cy="14398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生活での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希望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喜び</a:t>
            </a:r>
          </a:p>
        </p:txBody>
      </p:sp>
      <p:sp>
        <p:nvSpPr>
          <p:cNvPr id="30738" name="AutoShape 18">
            <a:extLst>
              <a:ext uri="{FF2B5EF4-FFF2-40B4-BE49-F238E27FC236}">
                <a16:creationId xmlns:a16="http://schemas.microsoft.com/office/drawing/2014/main" id="{F063BD29-D04D-4105-B4D8-0E5BA3E9C28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969419" y="5253832"/>
            <a:ext cx="1296987" cy="539750"/>
          </a:xfrm>
          <a:prstGeom prst="downArrow">
            <a:avLst>
              <a:gd name="adj1" fmla="val 58870"/>
              <a:gd name="adj2" fmla="val 61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0739" name="AutoShape 19">
            <a:extLst>
              <a:ext uri="{FF2B5EF4-FFF2-40B4-BE49-F238E27FC236}">
                <a16:creationId xmlns:a16="http://schemas.microsoft.com/office/drawing/2014/main" id="{F3315A8E-0E22-465A-BEC6-FB96EC4C3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4732338"/>
            <a:ext cx="4535488" cy="143986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未来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永劫にわたる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を築く</a:t>
            </a:r>
          </a:p>
        </p:txBody>
      </p:sp>
      <p:sp>
        <p:nvSpPr>
          <p:cNvPr id="30740" name="AutoShape 20">
            <a:extLst>
              <a:ext uri="{FF2B5EF4-FFF2-40B4-BE49-F238E27FC236}">
                <a16:creationId xmlns:a16="http://schemas.microsoft.com/office/drawing/2014/main" id="{C73EBCAF-E28E-4208-9B77-65AC8C5B2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71600"/>
            <a:ext cx="6248400" cy="1447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法華経の信受による功徳</a:t>
            </a:r>
          </a:p>
          <a:p>
            <a:pPr algn="ctr"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薬草喩品第５に説かれる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2" grpId="0" animBg="1" autoUpdateAnimBg="0"/>
      <p:bldP spid="30733" grpId="0" animBg="1" autoUpdateAnimBg="0"/>
      <p:bldP spid="30736" grpId="0" animBg="1"/>
      <p:bldP spid="30737" grpId="0" animBg="1" autoUpdateAnimBg="0"/>
      <p:bldP spid="30738" grpId="0" animBg="1"/>
      <p:bldP spid="30739" grpId="0" animBg="1" autoUpdateAnimBg="0"/>
      <p:bldP spid="30740" grpId="0" build="p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0057700-D10F-4020-A10C-2D8B3809C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今生の名聞・後世の弄引</a:t>
            </a:r>
          </a:p>
        </p:txBody>
      </p:sp>
      <p:sp>
        <p:nvSpPr>
          <p:cNvPr id="61443" name="AutoShape 3">
            <a:extLst>
              <a:ext uri="{FF2B5EF4-FFF2-40B4-BE49-F238E27FC236}">
                <a16:creationId xmlns:a16="http://schemas.microsoft.com/office/drawing/2014/main" id="{5B9FED39-4024-4D4D-902E-CB52B5F0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50292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地位・肩書き・名声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真の名誉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ではない</a:t>
            </a:r>
          </a:p>
        </p:txBody>
      </p:sp>
      <p:sp>
        <p:nvSpPr>
          <p:cNvPr id="61444" name="AutoShape 4">
            <a:extLst>
              <a:ext uri="{FF2B5EF4-FFF2-40B4-BE49-F238E27FC236}">
                <a16:creationId xmlns:a16="http://schemas.microsoft.com/office/drawing/2014/main" id="{C9B2FCEE-8B1C-4670-B374-911C71A04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141663"/>
            <a:ext cx="2519363" cy="11255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妙法護持</a:t>
            </a:r>
          </a:p>
        </p:txBody>
      </p:sp>
      <p:sp>
        <p:nvSpPr>
          <p:cNvPr id="61445" name="AutoShape 5">
            <a:extLst>
              <a:ext uri="{FF2B5EF4-FFF2-40B4-BE49-F238E27FC236}">
                <a16:creationId xmlns:a16="http://schemas.microsoft.com/office/drawing/2014/main" id="{35773BEA-89A3-41EB-9B7A-8F1842364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941888"/>
            <a:ext cx="6913563" cy="15224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妙法を持つ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ことこそ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今世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の栄誉、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来世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を導く力</a:t>
            </a:r>
          </a:p>
        </p:txBody>
      </p:sp>
      <p:sp>
        <p:nvSpPr>
          <p:cNvPr id="61446" name="AutoShape 6">
            <a:extLst>
              <a:ext uri="{FF2B5EF4-FFF2-40B4-BE49-F238E27FC236}">
                <a16:creationId xmlns:a16="http://schemas.microsoft.com/office/drawing/2014/main" id="{5D6F9DAD-91D9-4592-8ED6-03C75C601BE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260181" y="1674019"/>
            <a:ext cx="1296988" cy="539750"/>
          </a:xfrm>
          <a:prstGeom prst="downArrow">
            <a:avLst>
              <a:gd name="adj1" fmla="val 58870"/>
              <a:gd name="adj2" fmla="val 61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447" name="AutoShape 7">
            <a:extLst>
              <a:ext uri="{FF2B5EF4-FFF2-40B4-BE49-F238E27FC236}">
                <a16:creationId xmlns:a16="http://schemas.microsoft.com/office/drawing/2014/main" id="{531EC909-9B77-495F-86E9-701B3CF5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295400"/>
            <a:ext cx="2516188" cy="14398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今世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のみ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はかない</a:t>
            </a:r>
          </a:p>
        </p:txBody>
      </p:sp>
      <p:sp>
        <p:nvSpPr>
          <p:cNvPr id="61448" name="AutoShape 8">
            <a:extLst>
              <a:ext uri="{FF2B5EF4-FFF2-40B4-BE49-F238E27FC236}">
                <a16:creationId xmlns:a16="http://schemas.microsoft.com/office/drawing/2014/main" id="{C8CDA335-CC5F-454B-855A-88D6D12032B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050381" y="3426619"/>
            <a:ext cx="1296988" cy="539750"/>
          </a:xfrm>
          <a:prstGeom prst="downArrow">
            <a:avLst>
              <a:gd name="adj1" fmla="val 58870"/>
              <a:gd name="adj2" fmla="val 61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449" name="AutoShape 9">
            <a:extLst>
              <a:ext uri="{FF2B5EF4-FFF2-40B4-BE49-F238E27FC236}">
                <a16:creationId xmlns:a16="http://schemas.microsoft.com/office/drawing/2014/main" id="{08EEDC7B-6B73-4C95-8285-8B0F01CA2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048000"/>
            <a:ext cx="4535488" cy="14398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未来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永劫にわたる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を築く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 autoUpdateAnimBg="0"/>
      <p:bldP spid="61444" grpId="0" animBg="1" autoUpdateAnimBg="0"/>
      <p:bldP spid="61445" grpId="0" animBg="1" autoUpdateAnimBg="0"/>
      <p:bldP spid="61446" grpId="0" animBg="1"/>
      <p:bldP spid="61447" grpId="0" animBg="1" autoUpdateAnimBg="0"/>
      <p:bldP spid="61448" grpId="0" animBg="1"/>
      <p:bldP spid="6144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B7AE9A9-99BB-4285-AD86-31645A7DC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我も唱へ他をも勧ん</a:t>
            </a:r>
          </a:p>
        </p:txBody>
      </p:sp>
      <p:sp>
        <p:nvSpPr>
          <p:cNvPr id="35844" name="AutoShape 4">
            <a:extLst>
              <a:ext uri="{FF2B5EF4-FFF2-40B4-BE49-F238E27FC236}">
                <a16:creationId xmlns:a16="http://schemas.microsoft.com/office/drawing/2014/main" id="{B9D7E713-5C20-4857-ACE5-F8C9203BA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96975"/>
            <a:ext cx="2879725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自行化他</a:t>
            </a:r>
            <a:endParaRPr lang="ja-JP" altLang="en-US" sz="4800" b="1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35848" name="AutoShape 8">
            <a:extLst>
              <a:ext uri="{FF2B5EF4-FFF2-40B4-BE49-F238E27FC236}">
                <a16:creationId xmlns:a16="http://schemas.microsoft.com/office/drawing/2014/main" id="{FAC4A392-6439-4CD6-8980-AFCF64F5E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1268413"/>
            <a:ext cx="4572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5849" name="AutoShape 9">
            <a:extLst>
              <a:ext uri="{FF2B5EF4-FFF2-40B4-BE49-F238E27FC236}">
                <a16:creationId xmlns:a16="http://schemas.microsoft.com/office/drawing/2014/main" id="{20756D71-107D-455F-B708-0F5ECAA90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67000"/>
            <a:ext cx="8642350" cy="25527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師と共に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広布に生きる人生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に生きることが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最極の歴史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真の「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所願満足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」の人生となる</a:t>
            </a:r>
            <a:endParaRPr lang="ja-JP" altLang="en-US" sz="4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35850" name="AutoShape 10">
            <a:extLst>
              <a:ext uri="{FF2B5EF4-FFF2-40B4-BE49-F238E27FC236}">
                <a16:creationId xmlns:a16="http://schemas.microsoft.com/office/drawing/2014/main" id="{0232C43E-0351-4A8F-9FC0-61CE6CB6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638800"/>
            <a:ext cx="8458200" cy="8842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の労苦こそ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無上の誉れ</a:t>
            </a:r>
          </a:p>
        </p:txBody>
      </p:sp>
      <p:sp>
        <p:nvSpPr>
          <p:cNvPr id="35852" name="AutoShape 12">
            <a:extLst>
              <a:ext uri="{FF2B5EF4-FFF2-40B4-BE49-F238E27FC236}">
                <a16:creationId xmlns:a16="http://schemas.microsoft.com/office/drawing/2014/main" id="{06672286-BC31-458B-B2E3-80AEE8FAD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219200"/>
            <a:ext cx="4535488" cy="914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広宣流布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の運動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 autoUpdateAnimBg="0"/>
      <p:bldP spid="35848" grpId="0" animBg="1"/>
      <p:bldP spid="35849" grpId="0" animBg="1" autoUpdateAnimBg="0"/>
      <p:bldP spid="35850" grpId="0" animBg="1" autoUpdateAnimBg="0"/>
      <p:bldP spid="3585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B708F89-8A0B-4DCC-958E-64045C297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1D90097-7E66-4CA0-8DD4-654C1D29B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1295400"/>
            <a:ext cx="8964613" cy="3429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難や試練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を悠々と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乗り越える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境涯</a:t>
            </a:r>
          </a:p>
          <a:p>
            <a:pPr eaLnBrk="1" hangingPunct="1"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堂々と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人生を勝利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し行くのが「現世安穏」</a:t>
            </a:r>
            <a:endParaRPr lang="ja-JP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法を説き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人材を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育てる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のは人生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最高の充実</a:t>
            </a:r>
          </a:p>
          <a:p>
            <a:pPr eaLnBrk="1" hangingPunct="1">
              <a:defRPr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折伏は何よりの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金の思い出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</a:p>
          <a:p>
            <a:pPr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真剣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な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対話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、相手の心に</a:t>
            </a: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真心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を伝える</a:t>
            </a:r>
            <a:endParaRPr lang="ja-JP" altLang="en-US" sz="36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64" name="AutoShape 4">
            <a:extLst>
              <a:ext uri="{FF2B5EF4-FFF2-40B4-BE49-F238E27FC236}">
                <a16:creationId xmlns:a16="http://schemas.microsoft.com/office/drawing/2014/main" id="{547F8DEB-4AB5-4319-BDCE-2E9E1CB9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76800"/>
            <a:ext cx="7837488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広布拡大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の実践で　</a:t>
            </a:r>
          </a:p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幸福境涯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を開き、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の道を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40964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17659</TotalTime>
  <Words>258</Words>
  <Application>Microsoft Office PowerPoint</Application>
  <PresentationFormat>画面に合わせる (4:3)</PresentationFormat>
  <Paragraphs>66</Paragraphs>
  <Slides>8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Soaring</vt:lpstr>
      <vt:lpstr>PowerPoint プレゼンテーション</vt:lpstr>
      <vt:lpstr>持妙法華問答抄</vt:lpstr>
      <vt:lpstr>背景と大意</vt:lpstr>
      <vt:lpstr>PowerPoint プレゼンテーション</vt:lpstr>
      <vt:lpstr>現世安穏・後生善処</vt:lpstr>
      <vt:lpstr>今生の名聞・後世の弄引</vt:lpstr>
      <vt:lpstr>我も唱へ他をも勧ん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818</cp:revision>
  <dcterms:created xsi:type="dcterms:W3CDTF">2006-08-27T10:41:00Z</dcterms:created>
  <dcterms:modified xsi:type="dcterms:W3CDTF">2022-01-13T10:20:25Z</dcterms:modified>
</cp:coreProperties>
</file>