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64" r:id="rId5"/>
    <p:sldId id="265" r:id="rId6"/>
    <p:sldId id="267" r:id="rId7"/>
    <p:sldId id="261" r:id="rId8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FF9966"/>
    <a:srgbClr val="FFFF66"/>
    <a:srgbClr val="FFFFCC"/>
    <a:srgbClr val="FF0000"/>
    <a:srgbClr val="FF6600"/>
    <a:srgbClr val="FF6699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660"/>
  </p:normalViewPr>
  <p:slideViewPr>
    <p:cSldViewPr snapToObjects="1">
      <p:cViewPr varScale="1">
        <p:scale>
          <a:sx n="91" d="100"/>
          <a:sy n="91" d="100"/>
        </p:scale>
        <p:origin x="78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CDBEFCA-6C9F-491E-9B7C-85E0B8D563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CA2F227-2DB1-4BA0-ACDD-33BA023AA0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65A032C-586D-4292-8BEE-081BD4D78D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14C4F2-92A7-4253-8C15-383325D75FE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02383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CBAC6C-BF95-4647-B7DA-DF657A61AD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3A3762-CE31-43EA-ADAB-5016661CE6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CCC3E6-526F-42F6-9294-F35AA955A4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33396A-54AE-4883-9A9E-0AC6AD8FF2B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16041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5BBC00E-5E73-4B8C-8E7E-C32741456F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C9E53A-E12C-4C44-89CB-17BE4A2466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691DBA9-0966-4D35-A428-C2EA614975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65422A-102A-4752-95CB-D1DA678344A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1143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16C01A9-B40A-47CF-801D-195AC9517F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923FA5B-A5AE-46C7-B901-EED7CF958E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8987A89-4B50-4422-9A64-7CCE2011FF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9424D9-6B01-4526-A7A0-AE469071170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29647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88FDC6C-0007-4E3A-BF49-9CDA43B026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F3535E9-938F-4563-A76E-8693B705A1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9ED3E3D-C438-40DF-A5C8-EA22056CAD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C562F1-7E89-44A6-821A-2F55BC9BCA2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48266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EBEF98-4AF5-48D5-B256-14A501ED1D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628A68-3DB9-4ED0-AAD2-E37E9F3E11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984812-F45C-49C9-9079-A43A99BBFF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2DD840-B80A-48BE-B1D7-9DB99CBFC96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8170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7B003AB-5B63-46C8-9AE1-943E9C09D1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389AE85-73AD-437E-8669-85C40A2357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62F31DF-9DF2-4D12-8BAB-025561641D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4F255B-61C9-4CBC-A1A7-D865B3D853F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62584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A651CF8-0725-4C97-8A2E-CE3236F95B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67CF889-5CD6-4FD0-8EFD-2D7C34CD3F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177CE2B-71F8-4A16-B1AB-96CA2D9E72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7CF5D6-8E84-4ACC-BC79-5D56ACD6A33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63721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CDE5CAE-0137-43F6-BAB1-024F02D7B8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4C13A9F-D91A-4AB1-A405-50E3D4BDD3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42C5B87-7EB0-474C-BDE3-6D384639A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4CC7AC-E6C7-48C6-BE25-C9BCA9F5112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18925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DDAB800-5442-48CC-8313-2C0A58A2BC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BFD9B2-E2A7-4F96-B98C-2A07DD2BF2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7A6037-6D39-471E-B4CA-90A6C03A30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4C27DB-A226-4AF4-A9E9-6653617D09D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38021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D983ECB-231E-441F-B19E-79CD13AAEE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62FA63-7A6F-4615-A3BF-2F7B379B26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388C63-44B2-44D1-95F8-226D5A3E58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74A790-C4D0-48F8-A4F4-707192A1293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7273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6BFD36D-01B2-42CD-81B1-029C20D606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BDA50C2-956C-4C71-8BEA-E02481B019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8D1A7B0-935E-4C5C-B37A-0C8A2169EBF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CBE1DD1-9C96-428F-BBE4-EAF5998E0B5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1160135-0A9E-4DC8-BF15-2F4E36E0CF2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0183BB9-B803-435C-82ED-B6606B64EE9D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1031" name="Picture 18" descr="ticket-006a">
            <a:extLst>
              <a:ext uri="{FF2B5EF4-FFF2-40B4-BE49-F238E27FC236}">
                <a16:creationId xmlns:a16="http://schemas.microsoft.com/office/drawing/2014/main" id="{BB6134B3-786E-429F-8B11-5A31F4C3812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B6454667-4E77-4636-B9DD-BD0468D39B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28600"/>
            <a:ext cx="9144000" cy="7086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0887FAC0-ABC6-4A46-8865-3523681331E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87400" y="2438400"/>
            <a:ext cx="7772400" cy="1470025"/>
          </a:xfrm>
        </p:spPr>
        <p:txBody>
          <a:bodyPr anchor="ctr"/>
          <a:lstStyle/>
          <a:p>
            <a:pPr eaLnBrk="1" hangingPunct="1">
              <a:defRPr/>
            </a:pPr>
            <a:r>
              <a:rPr lang="ja-JP" altLang="en-US" sz="66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寂日房御書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2A00525-AAC6-4DFE-84C2-8B39452874B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4800600"/>
            <a:ext cx="6400800" cy="990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b="1">
                <a:solidFill>
                  <a:srgbClr val="01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＊＊地区</a:t>
            </a:r>
          </a:p>
        </p:txBody>
      </p:sp>
      <p:sp>
        <p:nvSpPr>
          <p:cNvPr id="2057" name="Text Box 9">
            <a:extLst>
              <a:ext uri="{FF2B5EF4-FFF2-40B4-BE49-F238E27FC236}">
                <a16:creationId xmlns:a16="http://schemas.microsoft.com/office/drawing/2014/main" id="{F41CA587-3A40-4DD6-9F2D-21FAA5B684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400" y="1066800"/>
            <a:ext cx="4592638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ja-JP" altLang="en-US" sz="5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50" charset="-128"/>
              </a:rPr>
              <a:t>１１月度座談会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A2050A1-61B6-4AA1-B141-ABF7B17AA8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620000" cy="944562"/>
          </a:xfrm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ja-JP" altLang="en-US" sz="6000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背景と大意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B9D1A87-0F73-462F-86B6-150CD479A1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001000" cy="4495800"/>
          </a:xfrm>
          <a:solidFill>
            <a:srgbClr val="FFFFCC"/>
          </a:solidFill>
        </p:spPr>
        <p:txBody>
          <a:bodyPr/>
          <a:lstStyle/>
          <a:p>
            <a:pPr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弘安２年　在・身延　５８歳</a:t>
            </a:r>
          </a:p>
          <a:p>
            <a:pPr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与・寂日房日家</a:t>
            </a:r>
          </a:p>
          <a:p>
            <a:pPr eaLnBrk="1" hangingPunct="1">
              <a:defRPr/>
            </a:pPr>
            <a:r>
              <a:rPr lang="ja-JP" altLang="en-US" sz="44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熱原の法難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の直前</a:t>
            </a:r>
          </a:p>
          <a:p>
            <a:pPr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「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法華経の行者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」として生きよ</a:t>
            </a:r>
          </a:p>
          <a:p>
            <a:pPr eaLnBrk="1" hangingPunct="1">
              <a:defRPr/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師弟の宿縁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を自覚し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広布道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4BA746-75C3-4C00-BAD3-0B2599405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ja-JP" altLang="en-US" sz="5400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人身を～</a:t>
            </a:r>
            <a:r>
              <a:rPr lang="ja-JP" altLang="en-US" sz="5400" dirty="0" err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あ</a:t>
            </a:r>
            <a:r>
              <a:rPr lang="ja-JP" altLang="en-US" sz="5400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ひがたき仏法</a:t>
            </a:r>
            <a:endParaRPr lang="ja-JP" altLang="en-US" sz="5400" dirty="0">
              <a:solidFill>
                <a:srgbClr val="3333CC"/>
              </a:solidFill>
            </a:endParaRPr>
          </a:p>
        </p:txBody>
      </p:sp>
      <p:sp>
        <p:nvSpPr>
          <p:cNvPr id="3" name="AutoShape 17">
            <a:extLst>
              <a:ext uri="{FF2B5EF4-FFF2-40B4-BE49-F238E27FC236}">
                <a16:creationId xmlns:a16="http://schemas.microsoft.com/office/drawing/2014/main" id="{929FA989-A120-4F88-AFC9-F5AE75E49C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1773238"/>
            <a:ext cx="3622675" cy="1584325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人間</a:t>
            </a:r>
            <a:r>
              <a:rPr lang="ja-JP" altLang="en-US" sz="4400" b="1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に生まれ</a:t>
            </a:r>
          </a:p>
          <a:p>
            <a:pPr algn="ctr" eaLnBrk="1" hangingPunct="1"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正法</a:t>
            </a:r>
            <a:r>
              <a:rPr lang="ja-JP" altLang="en-US" sz="4400" b="1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を聞く</a:t>
            </a:r>
          </a:p>
        </p:txBody>
      </p:sp>
      <p:sp>
        <p:nvSpPr>
          <p:cNvPr id="4" name="AutoShape 17">
            <a:extLst>
              <a:ext uri="{FF2B5EF4-FFF2-40B4-BE49-F238E27FC236}">
                <a16:creationId xmlns:a16="http://schemas.microsoft.com/office/drawing/2014/main" id="{ECD10B47-3022-4EE0-A133-F30B1AB35E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3163" y="1773238"/>
            <a:ext cx="3621087" cy="1584325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三千年</a:t>
            </a:r>
            <a:r>
              <a:rPr lang="ja-JP" altLang="en-US" sz="4400" b="1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に一度</a:t>
            </a:r>
          </a:p>
          <a:p>
            <a:pPr algn="ctr" eaLnBrk="1" hangingPunct="1">
              <a:defRPr/>
            </a:pPr>
            <a:r>
              <a:rPr lang="ja-JP" altLang="en-US" sz="4400" b="1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開花・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優曇華</a:t>
            </a:r>
          </a:p>
        </p:txBody>
      </p:sp>
      <p:sp>
        <p:nvSpPr>
          <p:cNvPr id="5" name="AutoShape 26">
            <a:extLst>
              <a:ext uri="{FF2B5EF4-FFF2-40B4-BE49-F238E27FC236}">
                <a16:creationId xmlns:a16="http://schemas.microsoft.com/office/drawing/2014/main" id="{32A645CF-40FD-43A7-AD98-CB12A65CDB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4663" y="2065338"/>
            <a:ext cx="533400" cy="931862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panose="020B0600070205080204" pitchFamily="50" charset="-128"/>
            </a:endParaRPr>
          </a:p>
        </p:txBody>
      </p:sp>
      <p:sp>
        <p:nvSpPr>
          <p:cNvPr id="6" name="AutoShape 7">
            <a:extLst>
              <a:ext uri="{FF2B5EF4-FFF2-40B4-BE49-F238E27FC236}">
                <a16:creationId xmlns:a16="http://schemas.microsoft.com/office/drawing/2014/main" id="{C0DD5011-E26A-4A4C-B26B-3545549A78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4005263"/>
            <a:ext cx="6359525" cy="1944687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・優曇華のように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困難な事</a:t>
            </a:r>
            <a:endParaRPr lang="ja-JP" alt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ＭＳ Ｐゴシック" panose="020B0600070205080204" pitchFamily="50" charset="-128"/>
            </a:endParaRPr>
          </a:p>
          <a:p>
            <a:pPr algn="ctr"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・一眼の亀が栴檀の浮木</a:t>
            </a:r>
          </a:p>
          <a:p>
            <a:pPr algn="ctr"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に会うような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幸運な事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autoUpdateAnimBg="0"/>
      <p:bldP spid="4" grpId="0" animBg="1" autoUpdateAnimBg="0"/>
      <p:bldP spid="5" grpId="0" animBg="1"/>
      <p:bldP spid="6" grpId="0" build="p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タイトル 1">
            <a:extLst>
              <a:ext uri="{FF2B5EF4-FFF2-40B4-BE49-F238E27FC236}">
                <a16:creationId xmlns:a16="http://schemas.microsoft.com/office/drawing/2014/main" id="{C5701050-E950-41F7-A285-028A60069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5400">
                <a:solidFill>
                  <a:srgbClr val="3333CC"/>
                </a:solidFill>
              </a:rPr>
              <a:t>題目の行者となれり</a:t>
            </a:r>
          </a:p>
        </p:txBody>
      </p:sp>
      <p:sp>
        <p:nvSpPr>
          <p:cNvPr id="3" name="AutoShape 7">
            <a:extLst>
              <a:ext uri="{FF2B5EF4-FFF2-40B4-BE49-F238E27FC236}">
                <a16:creationId xmlns:a16="http://schemas.microsoft.com/office/drawing/2014/main" id="{B414AAA8-AC1D-48DD-B75F-45BE9991C4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925" y="3832225"/>
            <a:ext cx="7777163" cy="2466975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会い難き</a:t>
            </a: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仏法</a:t>
            </a: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に会い、さらに</a:t>
            </a:r>
          </a:p>
          <a:p>
            <a:pPr eaLnBrk="1" hangingPunct="1">
              <a:defRPr/>
            </a:pP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南無妙法蓮華経</a:t>
            </a: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を唱え弘通</a:t>
            </a:r>
          </a:p>
          <a:p>
            <a:pPr eaLnBrk="1" hangingPunct="1">
              <a:defRPr/>
            </a:pP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「</a:t>
            </a: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題目の行者</a:t>
            </a: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」となった</a:t>
            </a:r>
            <a:endParaRPr lang="ja-JP" altLang="en-US" sz="4800" b="1" dirty="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ＭＳ Ｐゴシック" panose="020B0600070205080204" pitchFamily="50" charset="-128"/>
            </a:endParaRPr>
          </a:p>
        </p:txBody>
      </p:sp>
      <p:sp>
        <p:nvSpPr>
          <p:cNvPr id="4" name="AutoShape 7">
            <a:extLst>
              <a:ext uri="{FF2B5EF4-FFF2-40B4-BE49-F238E27FC236}">
                <a16:creationId xmlns:a16="http://schemas.microsoft.com/office/drawing/2014/main" id="{B1787C64-457C-4A93-88A9-9AC458025E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713" y="1773238"/>
            <a:ext cx="3743325" cy="1439862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法華経の題目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に</a:t>
            </a:r>
            <a:endParaRPr lang="ja-JP" altLang="en-US" sz="4000" b="1" dirty="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ＭＳ Ｐゴシック" panose="020B0600070205080204" pitchFamily="50" charset="-128"/>
            </a:endParaRPr>
          </a:p>
          <a:p>
            <a:pPr algn="ctr" eaLnBrk="1" hangingPunct="1">
              <a:defRPr/>
            </a:pPr>
            <a:r>
              <a:rPr lang="ja-JP" altLang="en-US" sz="4000" b="1" dirty="0" err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あひ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たてまつる</a:t>
            </a:r>
          </a:p>
        </p:txBody>
      </p:sp>
      <p:sp>
        <p:nvSpPr>
          <p:cNvPr id="5" name="AutoShape 7">
            <a:extLst>
              <a:ext uri="{FF2B5EF4-FFF2-40B4-BE49-F238E27FC236}">
                <a16:creationId xmlns:a16="http://schemas.microsoft.com/office/drawing/2014/main" id="{CBD0D3EC-0CD3-4A07-94A3-F335CC164D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7788" y="1782763"/>
            <a:ext cx="3302000" cy="1439862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題目の行者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と</a:t>
            </a:r>
          </a:p>
          <a:p>
            <a:pPr algn="ctr"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なれり</a:t>
            </a:r>
          </a:p>
        </p:txBody>
      </p:sp>
      <p:sp>
        <p:nvSpPr>
          <p:cNvPr id="6" name="AutoShape 26">
            <a:extLst>
              <a:ext uri="{FF2B5EF4-FFF2-40B4-BE49-F238E27FC236}">
                <a16:creationId xmlns:a16="http://schemas.microsoft.com/office/drawing/2014/main" id="{F1EBC152-A181-4D9B-BD21-E5C0687E74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8013" y="2036763"/>
            <a:ext cx="533400" cy="931862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 autoUpdateAnimBg="0"/>
      <p:bldP spid="4" grpId="0" build="p" animBg="1" autoUpdateAnimBg="0"/>
      <p:bldP spid="5" grpId="0" build="p" animBg="1" autoUpdateAnimBg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1">
            <a:extLst>
              <a:ext uri="{FF2B5EF4-FFF2-40B4-BE49-F238E27FC236}">
                <a16:creationId xmlns:a16="http://schemas.microsoft.com/office/drawing/2014/main" id="{076AB021-F68B-4DE6-BF58-A64EE9B5A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5400">
                <a:solidFill>
                  <a:srgbClr val="3333CC"/>
                </a:solidFill>
              </a:rPr>
              <a:t>大福運と使命の人</a:t>
            </a:r>
          </a:p>
        </p:txBody>
      </p:sp>
      <p:sp>
        <p:nvSpPr>
          <p:cNvPr id="3" name="AutoShape 7">
            <a:extLst>
              <a:ext uri="{FF2B5EF4-FFF2-40B4-BE49-F238E27FC236}">
                <a16:creationId xmlns:a16="http://schemas.microsoft.com/office/drawing/2014/main" id="{DA980CAA-552D-449C-8FD6-58535D0CCB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925" y="3832225"/>
            <a:ext cx="7777163" cy="2466975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r>
              <a:rPr lang="ja-JP" altLang="en-US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・福運</a:t>
            </a:r>
            <a:r>
              <a:rPr lang="ja-JP" altLang="en-US" sz="4800" dirty="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の偉大さを確信せよ</a:t>
            </a:r>
          </a:p>
          <a:p>
            <a:pPr eaLnBrk="1" hangingPunct="1">
              <a:defRPr/>
            </a:pPr>
            <a:r>
              <a:rPr lang="ja-JP" altLang="en-US" sz="4800" dirty="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・深き</a:t>
            </a:r>
            <a:r>
              <a:rPr lang="ja-JP" altLang="en-US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宿縁</a:t>
            </a:r>
            <a:r>
              <a:rPr lang="ja-JP" altLang="en-US" sz="4800" dirty="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と最高の</a:t>
            </a:r>
            <a:r>
              <a:rPr lang="ja-JP" altLang="en-US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使命</a:t>
            </a:r>
            <a:r>
              <a:rPr lang="ja-JP" altLang="en-US" sz="4800" dirty="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を</a:t>
            </a:r>
          </a:p>
          <a:p>
            <a:pPr eaLnBrk="1" hangingPunct="1">
              <a:defRPr/>
            </a:pPr>
            <a:r>
              <a:rPr lang="ja-JP" altLang="en-US" sz="4800" dirty="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・</a:t>
            </a:r>
            <a:r>
              <a:rPr lang="ja-JP" altLang="en-US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広布</a:t>
            </a:r>
            <a:r>
              <a:rPr lang="ja-JP" altLang="en-US" sz="4800" dirty="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に生きる</a:t>
            </a:r>
            <a:r>
              <a:rPr lang="ja-JP" altLang="en-US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勝利</a:t>
            </a:r>
            <a:r>
              <a:rPr lang="ja-JP" altLang="en-US" sz="4800" dirty="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の人生を</a:t>
            </a:r>
          </a:p>
        </p:txBody>
      </p:sp>
      <p:sp>
        <p:nvSpPr>
          <p:cNvPr id="4" name="AutoShape 7">
            <a:extLst>
              <a:ext uri="{FF2B5EF4-FFF2-40B4-BE49-F238E27FC236}">
                <a16:creationId xmlns:a16="http://schemas.microsoft.com/office/drawing/2014/main" id="{C2695AFB-6CA4-4AD2-826A-134C181604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700213"/>
            <a:ext cx="3986213" cy="1439862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まことにまことに</a:t>
            </a:r>
            <a:endParaRPr lang="ja-JP" alt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ＭＳ Ｐゴシック" panose="020B0600070205080204" pitchFamily="50" charset="-128"/>
            </a:endParaRPr>
          </a:p>
          <a:p>
            <a:pPr algn="ctr"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諸仏を供養する者</a:t>
            </a:r>
          </a:p>
        </p:txBody>
      </p:sp>
      <p:sp>
        <p:nvSpPr>
          <p:cNvPr id="5" name="AutoShape 7">
            <a:extLst>
              <a:ext uri="{FF2B5EF4-FFF2-40B4-BE49-F238E27FC236}">
                <a16:creationId xmlns:a16="http://schemas.microsoft.com/office/drawing/2014/main" id="{F9EFABB2-0ECD-4910-89B7-F48A116D2A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3025" y="1417638"/>
            <a:ext cx="3522663" cy="20828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諸仏を供養した</a:t>
            </a:r>
          </a:p>
          <a:p>
            <a:pPr algn="ctr" eaLnBrk="1" hangingPunct="1"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大福運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により</a:t>
            </a:r>
          </a:p>
          <a:p>
            <a:pPr algn="ctr" eaLnBrk="1" hangingPunct="1"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題目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に巡り会う</a:t>
            </a:r>
          </a:p>
        </p:txBody>
      </p:sp>
      <p:sp>
        <p:nvSpPr>
          <p:cNvPr id="6" name="AutoShape 26">
            <a:extLst>
              <a:ext uri="{FF2B5EF4-FFF2-40B4-BE49-F238E27FC236}">
                <a16:creationId xmlns:a16="http://schemas.microsoft.com/office/drawing/2014/main" id="{186645FC-DA6C-4A2A-BF4C-A1654E3C86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38" y="1989138"/>
            <a:ext cx="533400" cy="931862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 autoUpdateAnimBg="0"/>
      <p:bldP spid="4" grpId="0" build="p" animBg="1" autoUpdateAnimBg="0"/>
      <p:bldP spid="5" grpId="0" build="p" animBg="1" autoUpdateAnimBg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D1E1DBAD-3C6D-45F9-A6C6-4B02267029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ja-JP" altLang="en-US" sz="6000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指導から</a:t>
            </a:r>
          </a:p>
        </p:txBody>
      </p:sp>
      <p:sp>
        <p:nvSpPr>
          <p:cNvPr id="7172" name="AutoShape 4">
            <a:extLst>
              <a:ext uri="{FF2B5EF4-FFF2-40B4-BE49-F238E27FC236}">
                <a16:creationId xmlns:a16="http://schemas.microsoft.com/office/drawing/2014/main" id="{023ED309-6138-431E-B532-5A152C75CA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5065713"/>
            <a:ext cx="7543800" cy="1387475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福運</a:t>
            </a:r>
            <a:r>
              <a:rPr lang="ja-JP" altLang="en-US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に感謝し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報恩</a:t>
            </a:r>
            <a:r>
              <a:rPr lang="ja-JP" altLang="en-US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と</a:t>
            </a:r>
          </a:p>
          <a:p>
            <a:pPr algn="ctr" eaLnBrk="1" hangingPunct="1"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勝利</a:t>
            </a:r>
            <a:r>
              <a:rPr lang="ja-JP" altLang="en-US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の人生を飾りゆけ</a:t>
            </a:r>
          </a:p>
        </p:txBody>
      </p:sp>
      <p:sp>
        <p:nvSpPr>
          <p:cNvPr id="7174" name="AutoShape 6">
            <a:extLst>
              <a:ext uri="{FF2B5EF4-FFF2-40B4-BE49-F238E27FC236}">
                <a16:creationId xmlns:a16="http://schemas.microsoft.com/office/drawing/2014/main" id="{771EA7F4-971B-44D9-9C16-6C5CFF5E27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295400"/>
            <a:ext cx="8362950" cy="3502025"/>
          </a:xfrm>
          <a:prstGeom prst="roundRect">
            <a:avLst>
              <a:gd name="adj" fmla="val 11324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buFontTx/>
              <a:buChar char="•"/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最高の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生命の法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を持つ人こそ、</a:t>
            </a:r>
          </a:p>
          <a:p>
            <a:pPr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　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最高の人生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を送ることができる。</a:t>
            </a:r>
            <a:endParaRPr lang="ja-JP" alt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ＭＳ Ｐゴシック" panose="020B0600070205080204" pitchFamily="50" charset="-128"/>
            </a:endParaRPr>
          </a:p>
          <a:p>
            <a:pPr eaLnBrk="1" hangingPunct="1">
              <a:buFontTx/>
              <a:buChar char="•"/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尊い人生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を空しく過ごし、悔いを</a:t>
            </a:r>
          </a:p>
          <a:p>
            <a:pPr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　残してはならない。</a:t>
            </a:r>
            <a:endParaRPr lang="ja-JP" altLang="en-US" sz="4400" b="1" dirty="0">
              <a:effectLst>
                <a:outerShdw blurRad="38100" dist="38100" dir="2700000" algn="tl">
                  <a:srgbClr val="000000"/>
                </a:outerShdw>
              </a:effectLst>
              <a:ea typeface="ＭＳ Ｐゴシック" panose="020B0600070205080204" pitchFamily="50" charset="-128"/>
            </a:endParaRPr>
          </a:p>
          <a:p>
            <a:pPr eaLnBrk="1" hangingPunct="1">
              <a:buFontTx/>
              <a:buChar char="•"/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「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決意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」を即「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行動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」として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勝ち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ゆけ</a:t>
            </a:r>
            <a:endParaRPr lang="ja-JP" altLang="en-US" sz="4400" b="1" dirty="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17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717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nimBg="1" autoUpdateAnimBg="0"/>
      <p:bldP spid="7174" grpId="0" build="p" animBg="1" autoUpdateAnimBg="0"/>
    </p:bld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3514</TotalTime>
  <Words>162</Words>
  <Application>Microsoft Office PowerPoint</Application>
  <PresentationFormat>画面に合わせる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標準デザイン</vt:lpstr>
      <vt:lpstr>PowerPoint プレゼンテーション</vt:lpstr>
      <vt:lpstr>寂日房御書</vt:lpstr>
      <vt:lpstr>背景と大意</vt:lpstr>
      <vt:lpstr>人身を～あひがたき仏法</vt:lpstr>
      <vt:lpstr>題目の行者となれり</vt:lpstr>
      <vt:lpstr>大福運と使命の人</vt:lpstr>
      <vt:lpstr>指導から</vt:lpstr>
    </vt:vector>
  </TitlesOfParts>
  <Company>Toba－ｃｍｔ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student</dc:creator>
  <cp:lastModifiedBy>ohishi</cp:lastModifiedBy>
  <cp:revision>241</cp:revision>
  <dcterms:created xsi:type="dcterms:W3CDTF">2007-05-28T23:48:16Z</dcterms:created>
  <dcterms:modified xsi:type="dcterms:W3CDTF">2021-11-03T11:28:57Z</dcterms:modified>
</cp:coreProperties>
</file>