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85A807-C1FB-4253-9336-BB5310C1C638}" v="13" dt="2021-09-05T00:41:27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4D85A807-C1FB-4253-9336-BB5310C1C638}"/>
    <pc:docChg chg="modSld">
      <pc:chgData name="大石 哲男" userId="0fd18d6aeeef4450" providerId="Windows Live" clId="Web-{4D85A807-C1FB-4253-9336-BB5310C1C638}" dt="2021-09-05T00:41:25.370" v="11" actId="20577"/>
      <pc:docMkLst>
        <pc:docMk/>
      </pc:docMkLst>
      <pc:sldChg chg="modSp">
        <pc:chgData name="大石 哲男" userId="0fd18d6aeeef4450" providerId="Windows Live" clId="Web-{4D85A807-C1FB-4253-9336-BB5310C1C638}" dt="2021-09-05T00:41:25.370" v="11" actId="20577"/>
        <pc:sldMkLst>
          <pc:docMk/>
          <pc:sldMk cId="0" sldId="256"/>
        </pc:sldMkLst>
        <pc:spChg chg="mod">
          <ac:chgData name="大石 哲男" userId="0fd18d6aeeef4450" providerId="Windows Live" clId="Web-{4D85A807-C1FB-4253-9336-BB5310C1C638}" dt="2021-09-05T00:41:25.370" v="11" actId="20577"/>
          <ac:spMkLst>
            <pc:docMk/>
            <pc:sldMk cId="0" sldId="256"/>
            <ac:spMk id="2052" creationId="{F7F95311-C7E6-42B9-90A9-8F71B0453C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D8271CA-5CB4-4574-9A57-78EFA3AB67B2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B238C2D-2753-4DF7-A81C-FD70E164A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9368CDB9-5E1C-410E-A1C6-5EB043582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30 w 21600"/>
                <a:gd name="T1" fmla="*/ 0 h 21231"/>
                <a:gd name="T2" fmla="*/ 163 w 21600"/>
                <a:gd name="T3" fmla="*/ 83 h 21231"/>
                <a:gd name="T4" fmla="*/ 0 w 21600"/>
                <a:gd name="T5" fmla="*/ 8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192ADFF-9165-4081-B859-74068B85E96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C5F93D6-4F6E-4127-B8C3-D58678DA69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925DAE0-9BDF-4B13-B2DC-60E3398572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5DB63-D5B0-40A6-AE22-41E960E7DD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41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C5F026-5FD9-4CE2-B799-992A803A7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0200459-2CA5-408F-8E9C-BADBBB261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167021E-DE50-41BA-8EEE-5D5C85CDD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D7D58-9625-4F87-B5CB-BC18A2B6E8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849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6C4A67-C58A-4CF6-8FF5-EDC540D704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74E439-AAF0-4A52-B5E4-148749011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5C919B0-1179-4FF7-ADA2-6F87B4193B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3CFDC-EE46-43E5-992B-7161E909B2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028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401B1C-F086-4473-92AE-5A05C6F06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28697CF-0199-4CE7-93D4-57B3F5FCC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173B41A-E8AF-4F49-80C4-1320C0EFDF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47BE4-3D3E-48BA-8B7C-B7E4983366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819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5186C5-1ABB-4B0D-8358-A7991DD33B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FC2F24E-C020-4172-9F75-5E0EC02CB6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2920FD7-970B-4274-B8E5-0F9E1A435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F7E30-F233-4CB8-9597-1C85BDE0B2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272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E3105A-5061-4D5D-8750-707645FE4C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0B28D51-36BA-4F3D-9964-784E58C45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688DD95-65DD-45E1-BAB2-C348248D4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EB58-B026-4532-8D0A-2B91F30E26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386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4F6BAA-67C8-409E-A25C-B735F217C8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46BD3C-4CCF-4DFC-9A87-BAAF7B6759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168325-FE4D-4995-BF82-8773C65BC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91FBA-56A8-4209-A6F9-93C37A68ED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191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5B126B6-4D0E-4B5E-9CDD-D084848AB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9E2072E-07E0-475F-A524-525EAC0E8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EFD1AAE-E056-409C-8568-F81F76C40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2695A-D05F-4A83-ACB2-359AF1C7D4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457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C2C9B564-9669-4F64-97C0-CD758B038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D21D566-E711-402C-A861-358C5CDB85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05C918F-7D98-41D0-8516-EB365243D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0BB81-1936-4C72-A481-E60DBD3E0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777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5A9F22-CEBC-4A18-B273-DCF762A8B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C5290E0-7F28-4DD4-9932-C04A30A8B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B0BA673-4FB3-4E20-A17F-48FAE4CFB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E0457-0A53-4633-81DB-D8025C9221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251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9194D31-F4B1-4322-8411-B52370AE7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5E43ACB-1F30-4C7D-AEF3-BE81EDDBD3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1968864-8CCC-41BB-A3A3-1CAB58E9C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3547B-C936-4A7F-B2EA-A676F386FC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11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66275B8-45B7-4678-9543-21932EA7D023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945FF633-0BD2-4386-96AA-906595BA1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94D767F3-B146-486E-9B6C-E030458E3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319 w 21600"/>
                <a:gd name="T3" fmla="*/ 172 h 21600"/>
                <a:gd name="T4" fmla="*/ 0 w 21600"/>
                <a:gd name="T5" fmla="*/ 17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7B0F62F-0FF5-43D7-83C9-A3ECA1D31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A65A0608-3D92-4C99-8368-7E4504C8FF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6832D0F-5BCF-4CBC-B264-340E021BF8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130EEFF0-10E1-455B-9E41-3622E4F052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82F38602-B007-43D2-BFD5-FF5C57BF9A0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EA813818-BEC0-421C-90DB-7A6ABAC5B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B0182D1-E11D-49B5-A2F2-77CF14236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4A9DE63-EB79-413A-ACD6-DAD221B965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四条金吾殿御返事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989ED8-023C-4A67-A71D-72BA2EE809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F7F95311-C7E6-42B9-90A9-8F71B0453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９月度座談会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0A634A7-3EBE-48BA-AB2B-8F0677CD1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EC6C803-F146-42DB-BE9A-C8B6EEA3A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252538"/>
            <a:ext cx="8610600" cy="512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文永９年５月　５１歳　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佐渡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：四条金吾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別名：「煩悩即菩提御書」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迫害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の中、</a:t>
            </a: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退転者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が続出する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金吾は退くことなく</a:t>
            </a: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戦い抜く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弛むことなく</a:t>
            </a: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貫け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信仰者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として</a:t>
            </a:r>
            <a:r>
              <a:rPr lang="ja-JP" altLang="en-US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讃えられる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存在に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73EB03F-EEBD-4D07-B9FE-55E599160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信心を貫く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8B526B8D-F383-4BE3-A0B9-542C8FF3F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0010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順風でも</a:t>
            </a:r>
            <a:r>
              <a:rPr lang="ja-JP" altLang="en-US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逆風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逆境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でも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勇気の信心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を最後まで貫く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63B25CAA-0F92-4F4F-836E-B226D8B5A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810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火</a:t>
            </a:r>
            <a:r>
              <a:rPr lang="ja-JP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をきる時に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  <a:r>
              <a:rPr lang="ja-JP" altLang="en-US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休めない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5CAF7F03-1AB1-4CAD-8E22-D195401D5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10200"/>
            <a:ext cx="83820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難を乗り越える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信心が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成仏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の因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18454926-40EB-45D3-B094-337A3797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447800"/>
            <a:ext cx="4572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034F9465-437C-47B3-B09B-59B8EBFF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219200"/>
            <a:ext cx="35814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信心は</a:t>
            </a:r>
            <a:r>
              <a:rPr lang="ja-JP" altLang="en-US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貫き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通し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てこそ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D0F1A44-6C46-4C74-B072-0C637933B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強盛の大信力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64441133-8DA3-41CE-9E43-F69EBE0BE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219200"/>
            <a:ext cx="48006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今こそ、いよいよ、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勇気、希望、挑戦</a:t>
            </a: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F8050FAD-617C-42A0-AFBA-CF0E87AE4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23622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大信力</a:t>
            </a: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5CC8121A-91F8-4147-A38E-03E9306FB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219200"/>
            <a:ext cx="609600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50F9CECA-37D7-4B8B-91D0-7E4D3C011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76800"/>
            <a:ext cx="8077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に生きる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使命の人生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勇気と希望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の戦いに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</a:t>
            </a: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CBAC044F-85FA-4639-AFDA-02AF380AF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78486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強き信心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の根本は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地涌の使命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の実践・行動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 autoUpdateAnimBg="0"/>
      <p:bldP spid="28679" grpId="0" animBg="1" autoUpdateAnimBg="0"/>
      <p:bldP spid="2868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814E96F-FBAF-43C9-9096-EF6406127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法華宗の四条金吾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C460F8F8-3358-43D8-9489-7A57CF9FB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0"/>
            <a:ext cx="8229600" cy="2438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地域社会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でなくてはならない存在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各人の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成長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活躍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が妙法の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証明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弟子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が立ち上がり、勝利へ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</a:p>
        </p:txBody>
      </p:sp>
      <p:sp>
        <p:nvSpPr>
          <p:cNvPr id="30727" name="AutoShape 7">
            <a:extLst>
              <a:ext uri="{FF2B5EF4-FFF2-40B4-BE49-F238E27FC236}">
                <a16:creationId xmlns:a16="http://schemas.microsoft.com/office/drawing/2014/main" id="{2AED8641-3EA1-4D3A-8A34-CA414C5A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00200"/>
            <a:ext cx="403860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日本中の人に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褒めたたえられ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7D15E001-7035-44CB-B116-7013EBDD5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600200"/>
            <a:ext cx="33528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地域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信頼と実証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D8A00BC8-9248-4678-BFEF-5158A6389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981200"/>
            <a:ext cx="457200" cy="8382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nimBg="1" autoUpdateAnimBg="0"/>
      <p:bldP spid="30727" grpId="0" build="p" animBg="1" autoUpdateAnimBg="0"/>
      <p:bldP spid="30728" grpId="0" build="p" animBg="1" autoUpdateAnimBg="0"/>
      <p:bldP spid="307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7F99F23-F7D6-4DA3-BB0B-B120C27F4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B970FE5-5D3B-4158-9288-EE7555DE5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日本中から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賞賛される人物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になりなさい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本源的な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は一切衆生の救済</a:t>
            </a:r>
            <a:endParaRPr lang="ja-JP" altLang="en-US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学会員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として胸をはり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に生き抜け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弟子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の勝利が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師匠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の勝利である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一人立ち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果敢に行動するところに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大歓喜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9D6BC0FF-4257-4B9B-B7F7-A7B134621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876800"/>
            <a:ext cx="7993063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妙法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偉大さ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を我が身で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証明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</a:p>
          <a:p>
            <a:pPr algn="ctr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喜び勇んで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前進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人生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15772</TotalTime>
  <Words>191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四条金吾殿御返事</vt:lpstr>
      <vt:lpstr>背景と大意</vt:lpstr>
      <vt:lpstr>信心を貫く</vt:lpstr>
      <vt:lpstr>強盛の大信力</vt:lpstr>
      <vt:lpstr>法華宗の四条金吾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653</cp:revision>
  <dcterms:created xsi:type="dcterms:W3CDTF">2006-08-27T10:41:00Z</dcterms:created>
  <dcterms:modified xsi:type="dcterms:W3CDTF">2021-09-05T00:41:33Z</dcterms:modified>
</cp:coreProperties>
</file>