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B2B2B2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>
            <a:extLst>
              <a:ext uri="{FF2B5EF4-FFF2-40B4-BE49-F238E27FC236}">
                <a16:creationId xmlns:a16="http://schemas.microsoft.com/office/drawing/2014/main" id="{A8A707EE-DB13-433D-8FF9-80F1BF3FED14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1027">
              <a:extLst>
                <a:ext uri="{FF2B5EF4-FFF2-40B4-BE49-F238E27FC236}">
                  <a16:creationId xmlns:a16="http://schemas.microsoft.com/office/drawing/2014/main" id="{ED7106F0-1A29-43F6-A824-310469ACD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6" name="Arc 1028">
              <a:extLst>
                <a:ext uri="{FF2B5EF4-FFF2-40B4-BE49-F238E27FC236}">
                  <a16:creationId xmlns:a16="http://schemas.microsoft.com/office/drawing/2014/main" id="{B9799CE5-9D88-49C2-9A2E-C4129D28A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" name="Rectangle 1031">
            <a:extLst>
              <a:ext uri="{FF2B5EF4-FFF2-40B4-BE49-F238E27FC236}">
                <a16:creationId xmlns:a16="http://schemas.microsoft.com/office/drawing/2014/main" id="{26DB25A0-7472-482C-9B38-C893BD69778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C74398BE-80D3-4F0A-BB16-F2D8DAEA8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033">
            <a:extLst>
              <a:ext uri="{FF2B5EF4-FFF2-40B4-BE49-F238E27FC236}">
                <a16:creationId xmlns:a16="http://schemas.microsoft.com/office/drawing/2014/main" id="{CB8FBF1E-01EE-4197-8C1B-C3C46C8DA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3B124-C510-4B2D-BAAC-717F135A28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771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2A163B-93C0-4E3F-8846-93799E7697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82A3EFE-8305-4537-A7BE-C3FAB44D0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F9C086F-032E-44C9-AFA2-A877280200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0562B-4A39-4CC3-A90B-FA45C688E2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440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0B78C7-6CA3-4C7E-BC90-796A6A107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740DBEC-B442-427C-BE01-B80FF82D4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4645FA3-8FAA-46A5-942F-A4DC52393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0F5AF-5D87-447D-B83C-DC2E2E4679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40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12EE9E-D4AD-4410-AEA5-39480394B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3C79A9A-911F-4632-8532-79DD6D689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397BEBC-9591-41EA-8FC4-CFEB2277B5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623868-D353-4939-8AA7-6FBFC04E28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50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1B6C34-A440-47BB-8420-6CF33B549C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228493F-E5F5-43EB-BB64-A2245DB84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6B7AF87-ACAE-4F5F-899D-BAC0F4F8A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345AD-9575-4ACA-A381-F7421D6F34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156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DCAA9C3-F718-41E6-9EA7-89E267555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7D250FB-0864-45A2-BF4E-DB8637D10E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2A6E115-9866-4D4B-8310-28EFB9E2E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0ADB3-9108-4EC7-BCF4-5460BB6E58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915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EDC4BE-917B-4B1E-BE7B-AD8A1E8840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D788A0-42DF-420A-A518-CA9EF4C5EC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049865-3F4A-4128-94FC-A83122323A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B76DB-CD11-4B0F-AC41-EBD8D6C65B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960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C765665-9D3B-490D-A358-4860D5A252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86AA347-8B1D-41B9-86C2-C32ED2F48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AFC4F79-3A27-413E-9EBC-BD84A07EB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CC3DA-2FB2-49D4-8565-F25347C8CF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855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A9C24068-7EB8-4AFA-AEDC-4D70B36C2D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A43AFF0-6FD3-4336-9677-49B9EDC24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C2DAECB-D7F2-4B76-882F-FD6D7D59F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11D17-B022-4375-8171-49E7D27F9D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480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90390F-BC2E-4DD5-935E-740E41E86A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6BCDF90-433B-4061-9F6E-8CF7D2BA2C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16B21BF-EA30-4999-86F8-03349A78EA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DE46F-DEC6-4352-BD75-B766E75032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034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BDDD3F-48CD-427F-8D45-CD4278D59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68B67E9-7938-405F-A18E-A18872D3CA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3DB6276-390E-47AD-9170-685773CCF0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2E510-F43E-42DC-9B8A-24A6BD75DC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67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8A69A4D-A7E7-497D-AC38-EA780B3CF271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B7CB44BE-F93C-48B8-A30B-D9E4D629D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9E31D6C6-0315-4AFB-92AC-13C9AE4B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76861FB-6D04-466D-B74B-021D7AD72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EF44EAEE-870B-41F4-9181-E3E589B487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3DEE697-A9C9-4BB9-860F-3A77BB4A4A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619C5817-0A45-4F6F-AD90-B3840AFB8F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45DC5E31-7553-40A5-A470-C4C51889F65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32F1C299-53CE-4B11-B87E-A333AD52D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62DFC7E7-FEFB-4D34-89A3-40771181B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49A5CF6-0A4B-40CA-AA08-17AC656581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F93419"/>
                </a:solidFill>
              </a:rPr>
              <a:t>減劫御書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E7D8940-6B30-4545-8AA4-92710B3529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EB516E6C-098C-4882-9A6B-FE71D51F0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360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８月度座談会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2A26F66-111C-42D2-8975-999BE21D7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29F3958-2551-4223-A711-171FB50F1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建治二年　５５才　　於身延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対告衆：不明（高橋六郎の縁者）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元寇・戦乱・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社会不安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の世相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世界広布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への展望を示す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三毒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強盛が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減劫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・諸悪の原因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真の智者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により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治世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の実現</a:t>
            </a:r>
            <a:endParaRPr lang="ja-JP" altLang="en-U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E31719D-1287-479F-998D-6599132BE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</a:rPr>
              <a:t>減劫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2197C705-2725-4A29-A538-DA87DE85D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81600"/>
            <a:ext cx="3200400" cy="1371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人の心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」に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原因がある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94CD23F9-9448-4AEB-9430-E048B6FFB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5791200" cy="1295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増劫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：人寿が延びる時代</a:t>
            </a:r>
          </a:p>
          <a:p>
            <a:pPr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減劫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：人寿が短くなる時代</a:t>
            </a:r>
            <a:endParaRPr lang="ja-JP" altLang="en-US" sz="4000" b="1">
              <a:solidFill>
                <a:srgbClr val="FF5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80F61F15-90CF-41C1-BC61-9E36E2C4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1066800" cy="381000"/>
          </a:xfrm>
          <a:prstGeom prst="downArrow">
            <a:avLst>
              <a:gd name="adj1" fmla="val 55954"/>
              <a:gd name="adj2" fmla="val 45833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22A3400D-D594-4312-A4AF-436B7FD94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600200"/>
            <a:ext cx="381000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CD053345-BA1D-4A0A-9E41-D74322EF8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447800"/>
            <a:ext cx="1905000" cy="1371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交互に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繰返す</a:t>
            </a:r>
          </a:p>
        </p:txBody>
      </p:sp>
      <p:sp>
        <p:nvSpPr>
          <p:cNvPr id="10259" name="AutoShape 19">
            <a:extLst>
              <a:ext uri="{FF2B5EF4-FFF2-40B4-BE49-F238E27FC236}">
                <a16:creationId xmlns:a16="http://schemas.microsoft.com/office/drawing/2014/main" id="{106F3AFF-332B-40A6-86B4-7BF662237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429000"/>
            <a:ext cx="7924800" cy="1371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貪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瞋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癡</a:t>
            </a:r>
            <a:r>
              <a:rPr lang="en-US" alt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(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三毒</a:t>
            </a:r>
            <a:r>
              <a:rPr lang="en-US" alt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)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が強盛となり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　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生命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が衰える　⇒　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減劫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の因</a:t>
            </a:r>
          </a:p>
        </p:txBody>
      </p:sp>
      <p:sp>
        <p:nvSpPr>
          <p:cNvPr id="10260" name="AutoShape 20">
            <a:extLst>
              <a:ext uri="{FF2B5EF4-FFF2-40B4-BE49-F238E27FC236}">
                <a16:creationId xmlns:a16="http://schemas.microsoft.com/office/drawing/2014/main" id="{4AEA030E-FF49-4CB5-AEE6-0EBF8D45C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38862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智者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による救済</a:t>
            </a:r>
          </a:p>
        </p:txBody>
      </p:sp>
      <p:sp>
        <p:nvSpPr>
          <p:cNvPr id="10261" name="AutoShape 21">
            <a:extLst>
              <a:ext uri="{FF2B5EF4-FFF2-40B4-BE49-F238E27FC236}">
                <a16:creationId xmlns:a16="http://schemas.microsoft.com/office/drawing/2014/main" id="{92EE7015-1443-436E-BF7A-41C9B8E1E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410200"/>
            <a:ext cx="381000" cy="990600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6" grpId="0" animBg="1"/>
      <p:bldP spid="10257" grpId="0" animBg="1"/>
      <p:bldP spid="10258" grpId="0" animBg="1" autoUpdateAnimBg="0"/>
      <p:bldP spid="10259" grpId="0" animBg="1" autoUpdateAnimBg="0"/>
      <p:bldP spid="10260" grpId="0" animBg="1" autoUpdateAnimBg="0"/>
      <p:bldP spid="102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1369D09-1CA8-4DCE-A9B8-65E2C902F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7625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皆実相と相違背せず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4672B9FB-AF74-4EA7-9170-9DF3FA106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410200"/>
            <a:ext cx="8077200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仏法者として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に勝利の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実証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288108BB-B851-4959-807C-A5453A452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67000"/>
            <a:ext cx="7924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仕事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での勝利・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家庭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の和楽</a:t>
            </a:r>
          </a:p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地域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で信頼・現実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生活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で勝利</a:t>
            </a:r>
          </a:p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で勝利への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智慧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を発揮</a:t>
            </a:r>
          </a:p>
          <a:p>
            <a:pPr eaLnBrk="1" hangingPunct="1">
              <a:buFont typeface="Wingdings" panose="05000000000000000000" pitchFamily="2" charset="2"/>
              <a:buChar char=""/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世法即仏法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⇒　現実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逃避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は敗北</a:t>
            </a:r>
          </a:p>
        </p:txBody>
      </p:sp>
      <p:sp>
        <p:nvSpPr>
          <p:cNvPr id="5135" name="AutoShape 15">
            <a:extLst>
              <a:ext uri="{FF2B5EF4-FFF2-40B4-BE49-F238E27FC236}">
                <a16:creationId xmlns:a16="http://schemas.microsoft.com/office/drawing/2014/main" id="{4360EDC4-87AC-4DB5-ACDA-153DCF98F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0"/>
            <a:ext cx="7620000" cy="838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仕事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世法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妙法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と別物ではない</a:t>
            </a:r>
            <a:endParaRPr lang="ja-JP" altLang="en-US" sz="4000" b="1">
              <a:solidFill>
                <a:srgbClr val="FF5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0" grpId="0" build="p" autoUpdateAnimBg="0"/>
      <p:bldP spid="513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3E7FAC-ED9A-4A74-8299-1A361B999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智者とは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DB0478-0E9F-4892-B0E7-581AA4344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565400"/>
            <a:ext cx="81534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智者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は世を治める方法を心得る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三毒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強盛の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乱世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を根源から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救済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こそ末法の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真の智者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1B0479F6-A73C-4820-A4C3-3F3648818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68863"/>
            <a:ext cx="7558088" cy="14557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智者の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弟子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として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祈り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智慧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で勝利の人生</a:t>
            </a:r>
            <a:endParaRPr lang="ja-JP" altLang="en-US" sz="40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1029" name="AutoShape 5">
            <a:extLst>
              <a:ext uri="{FF2B5EF4-FFF2-40B4-BE49-F238E27FC236}">
                <a16:creationId xmlns:a16="http://schemas.microsoft.com/office/drawing/2014/main" id="{FD1E9EBF-6360-4AC2-9BCA-847A14AF1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95400"/>
            <a:ext cx="7631113" cy="7921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治世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の法を能く能く心へて候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  <p:bldP spid="1028" grpId="0" animBg="1" autoUpdateAnimBg="0"/>
      <p:bldP spid="10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97A4EE5-8E49-4DB1-B3EA-200D0119C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D261CE4-68E0-4B65-9313-5E32B5F4C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71600"/>
            <a:ext cx="8351838" cy="342582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仏法即社会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であり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を離れて仏法はない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真の智者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は社会で戦い、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勝つ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</a:t>
            </a: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いかなる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試練も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題目と智慧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で打開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苦悩の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娑婆世界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幸福の楽土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</a:t>
            </a:r>
            <a:endParaRPr lang="ja-JP" alt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24CFD778-91C9-4F4F-B7CE-27D65BC3C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41888"/>
            <a:ext cx="73152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仏法実践の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智者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として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智慧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で勝利の人生を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99FF99"/>
      </a:lt1>
      <a:dk2>
        <a:srgbClr val="00CCFF"/>
      </a:dk2>
      <a:lt2>
        <a:srgbClr val="00CC00"/>
      </a:lt2>
      <a:accent1>
        <a:srgbClr val="625FD3"/>
      </a:accent1>
      <a:accent2>
        <a:srgbClr val="3399FF"/>
      </a:accent2>
      <a:accent3>
        <a:srgbClr val="CAFFCA"/>
      </a:accent3>
      <a:accent4>
        <a:srgbClr val="000000"/>
      </a:accent4>
      <a:accent5>
        <a:srgbClr val="B7B6E6"/>
      </a:accent5>
      <a:accent6>
        <a:srgbClr val="2D8AE7"/>
      </a:accent6>
      <a:hlink>
        <a:srgbClr val="FF6600"/>
      </a:hlink>
      <a:folHlink>
        <a:srgbClr val="9966FF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4170</TotalTime>
  <Words>212</Words>
  <Application>Microsoft Office PowerPoint</Application>
  <PresentationFormat>画面に合わせる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減劫御書</vt:lpstr>
      <vt:lpstr>背景と大意</vt:lpstr>
      <vt:lpstr>減劫</vt:lpstr>
      <vt:lpstr>皆実相と相違背せず</vt:lpstr>
      <vt:lpstr>智者とは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220</cp:revision>
  <dcterms:created xsi:type="dcterms:W3CDTF">2006-08-27T10:41:00Z</dcterms:created>
  <dcterms:modified xsi:type="dcterms:W3CDTF">2021-08-05T11:56:35Z</dcterms:modified>
</cp:coreProperties>
</file>