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FF87"/>
    <a:srgbClr val="FD0A1B"/>
    <a:srgbClr val="0DC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893E7F-38AD-4CFA-8370-6BB81D2E011F}" v="94" dt="2021-06-29T00:51:55.2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>
      <p:cViewPr varScale="1">
        <p:scale>
          <a:sx n="78" d="100"/>
          <a:sy n="78" d="100"/>
        </p:scale>
        <p:origin x="-7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76893E7F-38AD-4CFA-8370-6BB81D2E011F}"/>
    <pc:docChg chg="modSld">
      <pc:chgData name="大石 哲男" userId="0fd18d6aeeef4450" providerId="Windows Live" clId="Web-{76893E7F-38AD-4CFA-8370-6BB81D2E011F}" dt="2021-06-29T00:51:55.276" v="91" actId="14100"/>
      <pc:docMkLst>
        <pc:docMk/>
      </pc:docMkLst>
      <pc:sldChg chg="modSp">
        <pc:chgData name="大石 哲男" userId="0fd18d6aeeef4450" providerId="Windows Live" clId="Web-{76893E7F-38AD-4CFA-8370-6BB81D2E011F}" dt="2021-06-29T00:35:29.729" v="0" actId="20577"/>
        <pc:sldMkLst>
          <pc:docMk/>
          <pc:sldMk cId="0" sldId="256"/>
        </pc:sldMkLst>
        <pc:spChg chg="mod">
          <ac:chgData name="大石 哲男" userId="0fd18d6aeeef4450" providerId="Windows Live" clId="Web-{76893E7F-38AD-4CFA-8370-6BB81D2E011F}" dt="2021-06-29T00:35:29.729" v="0" actId="20577"/>
          <ac:spMkLst>
            <pc:docMk/>
            <pc:sldMk cId="0" sldId="256"/>
            <ac:spMk id="2052" creationId="{C4E9F783-CB4A-41A2-911C-6776C583B55E}"/>
          </ac:spMkLst>
        </pc:spChg>
      </pc:sldChg>
      <pc:sldChg chg="modSp">
        <pc:chgData name="大石 哲男" userId="0fd18d6aeeef4450" providerId="Windows Live" clId="Web-{76893E7F-38AD-4CFA-8370-6BB81D2E011F}" dt="2021-06-29T00:39:51.717" v="24" actId="20577"/>
        <pc:sldMkLst>
          <pc:docMk/>
          <pc:sldMk cId="0" sldId="257"/>
        </pc:sldMkLst>
        <pc:spChg chg="mod">
          <ac:chgData name="大石 哲男" userId="0fd18d6aeeef4450" providerId="Windows Live" clId="Web-{76893E7F-38AD-4CFA-8370-6BB81D2E011F}" dt="2021-06-29T00:39:51.717" v="24" actId="20577"/>
          <ac:spMkLst>
            <pc:docMk/>
            <pc:sldMk cId="0" sldId="257"/>
            <ac:spMk id="1027" creationId="{D57878A3-3975-4204-8E6C-BEF9B37EB18A}"/>
          </ac:spMkLst>
        </pc:spChg>
      </pc:sldChg>
      <pc:sldChg chg="modSp">
        <pc:chgData name="大石 哲男" userId="0fd18d6aeeef4450" providerId="Windows Live" clId="Web-{76893E7F-38AD-4CFA-8370-6BB81D2E011F}" dt="2021-06-29T00:43:39.471" v="31" actId="20577"/>
        <pc:sldMkLst>
          <pc:docMk/>
          <pc:sldMk cId="0" sldId="260"/>
        </pc:sldMkLst>
        <pc:spChg chg="mod">
          <ac:chgData name="大石 哲男" userId="0fd18d6aeeef4450" providerId="Windows Live" clId="Web-{76893E7F-38AD-4CFA-8370-6BB81D2E011F}" dt="2021-06-29T00:43:39.471" v="31" actId="20577"/>
          <ac:spMkLst>
            <pc:docMk/>
            <pc:sldMk cId="0" sldId="260"/>
            <ac:spMk id="6147" creationId="{D483FC3C-7C46-4C5E-B9FB-053F755DA46B}"/>
          </ac:spMkLst>
        </pc:spChg>
      </pc:sldChg>
      <pc:sldChg chg="modSp">
        <pc:chgData name="大石 哲男" userId="0fd18d6aeeef4450" providerId="Windows Live" clId="Web-{76893E7F-38AD-4CFA-8370-6BB81D2E011F}" dt="2021-06-29T00:51:55.276" v="91" actId="14100"/>
        <pc:sldMkLst>
          <pc:docMk/>
          <pc:sldMk cId="0" sldId="261"/>
        </pc:sldMkLst>
        <pc:spChg chg="mod">
          <ac:chgData name="大石 哲男" userId="0fd18d6aeeef4450" providerId="Windows Live" clId="Web-{76893E7F-38AD-4CFA-8370-6BB81D2E011F}" dt="2021-06-29T00:50:22.618" v="67" actId="1076"/>
          <ac:spMkLst>
            <pc:docMk/>
            <pc:sldMk cId="0" sldId="261"/>
            <ac:spMk id="7170" creationId="{B13FCE59-7416-4017-A68E-E6A20C755F36}"/>
          </ac:spMkLst>
        </pc:spChg>
        <pc:spChg chg="mod">
          <ac:chgData name="大石 哲男" userId="0fd18d6aeeef4450" providerId="Windows Live" clId="Web-{76893E7F-38AD-4CFA-8370-6BB81D2E011F}" dt="2021-06-29T00:51:55.276" v="91" actId="14100"/>
          <ac:spMkLst>
            <pc:docMk/>
            <pc:sldMk cId="0" sldId="261"/>
            <ac:spMk id="7171" creationId="{FAFFDC3F-33E5-4F5C-BCA2-9E3F2E987426}"/>
          </ac:spMkLst>
        </pc:spChg>
        <pc:spChg chg="mod">
          <ac:chgData name="大石 哲男" userId="0fd18d6aeeef4450" providerId="Windows Live" clId="Web-{76893E7F-38AD-4CFA-8370-6BB81D2E011F}" dt="2021-06-29T00:48:14.303" v="36" actId="1076"/>
          <ac:spMkLst>
            <pc:docMk/>
            <pc:sldMk cId="0" sldId="261"/>
            <ac:spMk id="7172" creationId="{526D75AE-D447-430A-A712-5E275671CD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551EFCC-43D4-4FF4-AB1B-1FBB766A97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2C22B93-3F28-4419-AFB5-5E9E5106CB1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31A75582-B113-4D2A-98BD-ECBF8D4283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36BBDE56-A239-428E-A9E4-004E7EE5727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48CF0B7-3149-4196-95E5-DFB243E05ED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87DEE298-C462-43DC-B80A-A56AAF6AB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7D6292-1473-4A1D-8FAD-054CA54ADE6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AF8F40-11EF-4CB5-9701-D11256F9B3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26A8F5-C3C3-4449-ADFD-F4C582C817A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5C78E4E4-A42D-4280-9BBF-BCA958B5C7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4E32A68-FC08-44B0-BFF7-C189D1B0E5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348B8FE-F21F-4A7D-BE06-6154E7512B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DEF3D7-B033-438E-B34A-80E9E005B7F9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0FA8B712-A1F5-4110-9098-7A4E0969F0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0EF0122-E906-4008-BB85-F929DAF66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C4572BF-B05A-4659-AB93-F97C687562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090F8D-8AC1-4C79-BC69-B498C473F254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96116BC2-9E78-4B2A-9A00-9DDFFDF407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13D590B-B707-4C78-8260-3CD18932C3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A2026B-ECE5-4CCE-AE16-98273013A0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953DC-1732-4494-B606-30A849BB0132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277F4A90-7938-4697-9A7A-E8DF5D5EE2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AA0F14F-AF9C-4EA7-BB44-7F97C78CF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374100-10A9-41E8-AE74-DDB329CB9A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0AD22E-D46C-4C66-A850-E5138BCA370A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CF873C09-7E5E-48B1-B5EB-FC4DF8545D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111BF0C-50B5-45ED-92AE-AE7AE6D038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86AAA0-8752-4F58-B546-AE6E86F42F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9CC20F-2B85-427B-AC54-1CE258AFF5D0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A050400-9C04-43B7-96A4-B3537CAF0E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53EC3F7-6B28-4458-9FE9-C70AE3CD92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1A478D-D1D5-4B73-A65E-CB530CE958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5CFEB25-5284-451A-8D39-ADFC2F653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25B5F4-87EE-48A2-92AE-A271F38D2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E92F5D-46E8-461B-B69D-E34852DC8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ABFF85-3A36-4231-8F56-2ED8DD264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6E84E-7F17-460C-8685-4EA2C62A0D0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1776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268C9B-DD9A-4D85-A493-1FCD71850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62D23E-D6DC-45FD-A4AE-B2CC8A3E9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6DBBBB-7550-4763-AA87-7A2251D6C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F00DB6-BEBF-4A0B-A2A8-A8692B91F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53EFD95-121A-4774-A5E7-9A541F17A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38275-57A0-41DB-AEE5-58B72213B73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4285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40D3240-B0D2-4E4F-AC51-516AED65FB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C3B70A-0197-435C-936F-61967F892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BAEE58-0C13-4AEC-A2F5-AA048924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B6B20B-C2D4-4A64-9DCA-B8A7CA6F1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F20509-88CF-4998-A35B-19EE7061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53903F-6591-43E8-8E95-109EBC94C3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988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4DDA02-0DEA-4A57-8899-B5E5E38C0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9E48693-A12C-4E0E-9273-6A3938693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0F4183-FC8C-47CB-9403-30529F624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C6B1E4-8881-4589-9075-ED75B2743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1643B9-A35A-477B-B0FB-FF462822A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CEDA2-E386-4A24-83A2-FE92F4622A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6981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F3EE82-8A41-4781-83DE-24FE3C5F8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9EB052-11A7-4F17-A68A-930CCF766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348B66-1C7D-4209-B194-157CEAF8B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A6139A-AD43-4F5C-8900-CD5A1F30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971521-06F2-4A72-BF51-B383704B2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5C979E-D57A-4CE0-B506-17EC28D826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31560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05B7EF-C10C-496B-9089-2B858916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3D61509-80F4-4FEB-8B12-5522E28DF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70C1333-4143-4367-B625-E7792D950E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5D6CED9-1490-41D8-9731-5F435F13E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1C1AA2-52FD-4827-BFAC-F389F9D3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95277-7E0E-4E37-90B0-E1F7FB2B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20F525-6043-4A90-B626-622995838C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5273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7FBBFC-5269-4FA0-8D66-9E810F1F5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A27DC4-4583-45E0-BAFA-6A46C972B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0EC6B-B742-49B1-8C4A-D517E94A8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C83929-E953-4E3D-A372-F66B67A2AF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ACBB676-EF4C-4A4A-8502-CFD15D2E4A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CC95B45-7072-4CF8-ABBF-DD51D6FE6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30E31F9-64E7-4CC8-92C0-23A3F9B4D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E095995-D6C0-46E2-B9B5-6BCBF2EF3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5D1F0-1BD4-4D51-BFCA-7DAF2035C0F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638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A1AFDE-BD00-418D-A38C-E4640BE79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9D2E25-1436-47D7-BCE1-FF0EC36E7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411D516-7E18-4FB7-80AE-E1FAE3DF2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B1E77A1-9789-4F40-8DBE-F3833E4A0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3CE46-9F73-46BB-83E8-3A350E62DB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539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30A51B-EEAB-4746-A4F9-B782C486D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19836BA-7EA4-4CDC-8E45-3A60CC4C5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D460F04-4278-4F7E-8CF3-301337C32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A8346-DA0A-49F2-A3D5-EB9BACDFAF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7657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DE04B8-8BB8-441F-95A8-F1C1FE3E3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E6D12A-E4A1-4E4F-A78C-B2D0104DD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7452704-AAF3-471E-8D00-039630DF1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7611E9-94D4-4E6E-B4E9-675AE5EE7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5B78CB-6E86-4CCA-BA31-F148CD2DF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C2A97A-86D6-4B4A-9881-68C35DCC8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E7E250-74BA-4390-AFCA-C1B1F225A9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420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9F2CFE-94FD-440B-9E27-D6E84044C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DF3159C-70E8-4F98-B665-BADE451E36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820893-C69C-48CC-BF04-5622B1CB0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DD1482-FDBE-4384-8FAE-28151D664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CC9C11-FABC-49D5-A772-6351AE0E1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5A83197-1DFC-43AC-81D8-A53A85003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39567-62E7-41FC-97FD-2DC49FD384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21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4FF2D25-EF5E-4C59-897A-CF6EE1EFBA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A0B74C1-8A3D-4472-910A-3BA1CAB33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701966A-2FE0-404D-84C3-DC8F8C5F9C6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4BAA3EC-3882-4325-90C6-599345C60A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endParaRPr lang="en-US" altLang="ja-JP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869E8B5C-C9E1-40AB-863C-95F22817DA6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fld id="{E6272426-CFAD-4F81-B3E8-E6A6FB4158A3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E17A3541-66D6-422E-9101-D62BB9BF8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pic>
        <p:nvPicPr>
          <p:cNvPr id="3081" name="Picture 9">
            <a:extLst>
              <a:ext uri="{FF2B5EF4-FFF2-40B4-BE49-F238E27FC236}">
                <a16:creationId xmlns:a16="http://schemas.microsoft.com/office/drawing/2014/main" id="{D28830D8-4F1C-4A9E-826C-A1C31F3F7C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2" name="Rectangle 10">
            <a:extLst>
              <a:ext uri="{FF2B5EF4-FFF2-40B4-BE49-F238E27FC236}">
                <a16:creationId xmlns:a16="http://schemas.microsoft.com/office/drawing/2014/main" id="{22FA07D8-B807-4A4D-8F05-B0E09E344F4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967C1D4-AE2B-4BED-8347-826E6ABDF7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ja-JP" altLang="ja-JP" sz="440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505E863-DA79-4797-9BC6-517860E46B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ja-JP" altLang="ja-JP" sz="3200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BA5D4A1B-0159-4155-B977-60EC6A1D5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4EE9E93-06EB-4849-B527-321411A93EC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590800"/>
            <a:ext cx="7772400" cy="1143000"/>
          </a:xfrm>
        </p:spPr>
        <p:txBody>
          <a:bodyPr anchor="ctr"/>
          <a:lstStyle/>
          <a:p>
            <a:r>
              <a:rPr lang="ja-JP" altLang="en-US" b="1">
                <a:effectLst>
                  <a:outerShdw blurRad="38100" dist="38100" dir="2700000" algn="tl">
                    <a:srgbClr val="C0C0C0"/>
                  </a:outerShdw>
                </a:effectLst>
              </a:rPr>
              <a:t>富木尼御前御返事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2C1AC3E-263E-4BFF-9313-E87CB2B1E6F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838200"/>
          </a:xfrm>
        </p:spPr>
        <p:txBody>
          <a:bodyPr/>
          <a:lstStyle/>
          <a:p>
            <a:r>
              <a:rPr kumimoji="0" lang="ja-JP" altLang="en-US" sz="5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＊＊地</a:t>
            </a:r>
            <a:r>
              <a:rPr lang="ja-JP" altLang="en-US" sz="5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C4E9F783-CB4A-41A2-911C-6776C583B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762000"/>
            <a:ext cx="5530681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40" tIns="45720" rIns="91440" bIns="45720" anchor="t">
            <a:spAutoFit/>
          </a:bodyPr>
          <a:lstStyle/>
          <a:p>
            <a:r>
              <a:rPr lang="ja-JP" altLang="en-US" sz="5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ＭＳ Ｐゴシック"/>
                <a:cs typeface="Arial"/>
              </a:rPr>
              <a:t>7月度座談会御書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74501F-8923-4CD0-BCF3-F36F9084E1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90600"/>
          </a:xfrm>
          <a:solidFill>
            <a:srgbClr val="0DCCC3"/>
          </a:solidFill>
        </p:spPr>
        <p:txBody>
          <a:bodyPr/>
          <a:lstStyle/>
          <a:p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</a:rPr>
              <a:t>背景と大意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57878A3-3975-4204-8E6C-BEF9B37EB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建治２年　</a:t>
            </a:r>
            <a:r>
              <a:rPr lang="en-US" altLang="ja-JP" sz="4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55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才御作　在身延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　　　与・下総国富木尼御前</a:t>
            </a:r>
          </a:p>
          <a:p>
            <a:pPr>
              <a:lnSpc>
                <a:spcPct val="90000"/>
              </a:lnSpc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富木常忍の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母の死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の直後</a:t>
            </a:r>
          </a:p>
          <a:p>
            <a:pPr>
              <a:lnSpc>
                <a:spcPct val="90000"/>
              </a:lnSpc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再度の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蒙古襲来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の危機</a:t>
            </a:r>
          </a:p>
          <a:p>
            <a:pPr>
              <a:lnSpc>
                <a:spcPct val="90000"/>
              </a:lnSpc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富木尼御前の信心を讃える</a:t>
            </a:r>
          </a:p>
          <a:p>
            <a:pPr>
              <a:lnSpc>
                <a:spcPct val="90000"/>
              </a:lnSpc>
            </a:pP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成仏の確信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で尼御前を激励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>
            <a:extLst>
              <a:ext uri="{FF2B5EF4-FFF2-40B4-BE49-F238E27FC236}">
                <a16:creationId xmlns:a16="http://schemas.microsoft.com/office/drawing/2014/main" id="{09527C28-DE0F-489C-B191-73D39C5E9A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371600"/>
            <a:ext cx="8305800" cy="114300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r"/>
            <a:r>
              <a:rPr lang="ja-JP" alt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大聖人の</a:t>
            </a:r>
            <a:r>
              <a:rPr lang="ja-JP" altLang="en-US" sz="32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大確信</a:t>
            </a:r>
            <a:endParaRPr lang="ja-JP" alt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r"/>
            <a:r>
              <a:rPr lang="ja-JP" alt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我らの</a:t>
            </a:r>
            <a:r>
              <a:rPr lang="ja-JP" altLang="en-US" sz="32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大確信</a:t>
            </a:r>
            <a:endParaRPr lang="ja-JP" altLang="en-US" sz="3200" b="1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537B1A08-62BC-47E2-B7ED-F0398CF91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solidFill>
            <a:srgbClr val="0DCCC3"/>
          </a:solidFill>
        </p:spPr>
        <p:txBody>
          <a:bodyPr/>
          <a:lstStyle/>
          <a:p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仏に疑いなし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20C687E-DE3A-4AA8-BB8B-25C9813BA7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895600"/>
            <a:ext cx="7772400" cy="2209800"/>
          </a:xfrm>
        </p:spPr>
        <p:txBody>
          <a:bodyPr/>
          <a:lstStyle/>
          <a:p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どんな状況にも負けるな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必ず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永遠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の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勝利者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に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何も嘆くことはない</a:t>
            </a:r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9F482192-C7C4-4140-8711-23512914B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600200"/>
            <a:ext cx="4876800" cy="685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我らの</a:t>
            </a:r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成仏</a:t>
            </a:r>
            <a:r>
              <a:rPr lang="ja-JP" altLang="en-US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は疑いない</a:t>
            </a:r>
            <a:r>
              <a:rPr lang="en-US" altLang="ja-JP" sz="3600" b="1">
                <a:effectLst>
                  <a:outerShdw blurRad="38100" dist="38100" dir="2700000" algn="tl">
                    <a:srgbClr val="FFFFFF"/>
                  </a:outerShdw>
                </a:effectLst>
              </a:rPr>
              <a:t>!</a:t>
            </a: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180DA8F2-E727-476D-9DFD-2321241BE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334000"/>
            <a:ext cx="6934200" cy="91440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成仏を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確信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し、希望の前進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099" grpId="0" build="p"/>
      <p:bldP spid="4100" grpId="0" animBg="1"/>
      <p:bldP spid="41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9A46C33-80AF-4FED-8FE5-B9C0C44101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  <a:solidFill>
            <a:srgbClr val="0DCCC3"/>
          </a:solidFill>
        </p:spPr>
        <p:txBody>
          <a:bodyPr/>
          <a:lstStyle/>
          <a:p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「きさき・天」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BC4C6F5-67C4-4657-8465-DB282EF8FE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772400" cy="2590800"/>
          </a:xfrm>
        </p:spPr>
        <p:txBody>
          <a:bodyPr/>
          <a:lstStyle/>
          <a:p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立場や境遇では</a:t>
            </a:r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真の幸福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は得られない</a:t>
            </a:r>
          </a:p>
          <a:p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外見ではなく</a:t>
            </a:r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内面の幸福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が大事</a:t>
            </a:r>
          </a:p>
          <a:p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成仏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こそ</a:t>
            </a:r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真の幸福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、人生の目的</a:t>
            </a:r>
          </a:p>
        </p:txBody>
      </p:sp>
      <p:sp>
        <p:nvSpPr>
          <p:cNvPr id="5124" name="AutoShape 4">
            <a:extLst>
              <a:ext uri="{FF2B5EF4-FFF2-40B4-BE49-F238E27FC236}">
                <a16:creationId xmlns:a16="http://schemas.microsoft.com/office/drawing/2014/main" id="{38884A33-BB64-411B-BCB5-C690F89D2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752600"/>
            <a:ext cx="8001000" cy="76200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2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妃</a:t>
            </a:r>
            <a:r>
              <a:rPr lang="ja-JP" alt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になっても</a:t>
            </a:r>
            <a:r>
              <a:rPr lang="ja-JP" altLang="en-US" sz="32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天</a:t>
            </a:r>
            <a:r>
              <a:rPr lang="ja-JP" alt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に生まれても幸福とは限らない</a:t>
            </a:r>
          </a:p>
        </p:txBody>
      </p:sp>
      <p:sp>
        <p:nvSpPr>
          <p:cNvPr id="5125" name="AutoShape 5">
            <a:extLst>
              <a:ext uri="{FF2B5EF4-FFF2-40B4-BE49-F238E27FC236}">
                <a16:creationId xmlns:a16="http://schemas.microsoft.com/office/drawing/2014/main" id="{5C28CBE3-FA7C-459D-B651-99CBC945F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86400"/>
            <a:ext cx="7924800" cy="91440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永遠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に崩れない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幸福と希望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</a:rPr>
              <a:t>の境涯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4" grpId="0" animBg="1"/>
      <p:bldP spid="51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FC2C626-66D4-4C9C-991A-E5CDA8A435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914400"/>
          </a:xfrm>
          <a:solidFill>
            <a:srgbClr val="0DCCC3"/>
          </a:solidFill>
        </p:spPr>
        <p:txBody>
          <a:bodyPr/>
          <a:lstStyle/>
          <a:p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竜女のあとをつぎ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483FC3C-7C46-4C5E-B9FB-053F755DA4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800600"/>
            <a:ext cx="7772400" cy="1371600"/>
          </a:xfrm>
        </p:spPr>
        <p:txBody>
          <a:bodyPr/>
          <a:lstStyle/>
          <a:p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女性部こそ</a:t>
            </a:r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女人成仏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の実証</a:t>
            </a:r>
          </a:p>
          <a:p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広布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に生きる人生で</a:t>
            </a:r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永遠の幸福</a:t>
            </a:r>
            <a:endParaRPr lang="ja-JP" altLang="en-US" sz="3600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39E65281-5F57-48A6-81AA-C1E834B08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1676400"/>
            <a:ext cx="22098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2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竜女</a:t>
            </a:r>
            <a:endParaRPr lang="ja-JP" alt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法華経提婆品</a:t>
            </a:r>
          </a:p>
          <a:p>
            <a:pPr algn="ctr"/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竜王の娘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DA7C0665-1E81-4076-B001-BF4DE70A4E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752600"/>
            <a:ext cx="2590800" cy="114300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女人成仏</a:t>
            </a:r>
          </a:p>
          <a:p>
            <a:pPr algn="ctr"/>
            <a:r>
              <a:rPr lang="ja-JP" alt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即身成仏</a:t>
            </a:r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897F5A3B-286A-444A-9274-1401BAB46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905000"/>
            <a:ext cx="609600" cy="9144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30D03FBA-A127-428C-967F-14B6946EA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00400"/>
            <a:ext cx="3581400" cy="1295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28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摩訶波舎波提比丘尼</a:t>
            </a:r>
            <a:endParaRPr lang="ja-JP" altLang="en-US" b="1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釈尊の叔母</a:t>
            </a:r>
          </a:p>
          <a:p>
            <a:pPr algn="ctr"/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法華経勧持品</a:t>
            </a:r>
          </a:p>
        </p:txBody>
      </p:sp>
      <p:sp>
        <p:nvSpPr>
          <p:cNvPr id="6152" name="AutoShape 8">
            <a:extLst>
              <a:ext uri="{FF2B5EF4-FFF2-40B4-BE49-F238E27FC236}">
                <a16:creationId xmlns:a16="http://schemas.microsoft.com/office/drawing/2014/main" id="{432F64DE-A9C7-4429-9928-474998F155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352800"/>
            <a:ext cx="609600" cy="914400"/>
          </a:xfrm>
          <a:prstGeom prst="lef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6153" name="AutoShape 9">
            <a:extLst>
              <a:ext uri="{FF2B5EF4-FFF2-40B4-BE49-F238E27FC236}">
                <a16:creationId xmlns:a16="http://schemas.microsoft.com/office/drawing/2014/main" id="{E63274FB-3263-42F8-9047-93AFE10E6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276600"/>
            <a:ext cx="2743200" cy="121920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最初の比丘尼</a:t>
            </a:r>
          </a:p>
          <a:p>
            <a:pPr algn="ctr"/>
            <a:r>
              <a:rPr lang="ja-JP" altLang="en-US" sz="3200" b="1">
                <a:effectLst>
                  <a:outerShdw blurRad="38100" dist="38100" dir="2700000" algn="tl">
                    <a:srgbClr val="FFFFFF"/>
                  </a:outerShdw>
                </a:effectLst>
              </a:rPr>
              <a:t>女人成仏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8" grpId="0" animBg="1"/>
      <p:bldP spid="6149" grpId="0" animBg="1"/>
      <p:bldP spid="6151" grpId="0" animBg="1"/>
      <p:bldP spid="61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13FCE59-7416-4017-A68E-E6A20C755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22694"/>
            <a:ext cx="7772400" cy="838200"/>
          </a:xfrm>
          <a:solidFill>
            <a:srgbClr val="0DCCC3"/>
          </a:solidFill>
        </p:spPr>
        <p:txBody>
          <a:bodyPr/>
          <a:lstStyle/>
          <a:p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</a:rPr>
              <a:t>指導から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AFFDC3F-33E5-4F5C-BCA2-9E3F2E9874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08318" y="1444924"/>
            <a:ext cx="8325927" cy="3988277"/>
          </a:xfrm>
        </p:spPr>
        <p:txBody>
          <a:bodyPr/>
          <a:lstStyle/>
          <a:p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題目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を唱えぬく生命自体が、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煩悩即菩提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であり、すでに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勝利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である</a:t>
            </a:r>
          </a:p>
          <a:p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題目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を唱える人は、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全ての悩み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を　仏の</a:t>
            </a: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境涯を開く材料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</a:rPr>
              <a:t>に変える</a:t>
            </a:r>
          </a:p>
          <a:p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  <a:cs typeface="Times"/>
              </a:rPr>
              <a:t>泥が深ければ深いほど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"/>
              </a:rPr>
              <a:t>大輪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  <a:cs typeface="Times"/>
              </a:rPr>
              <a:t>となるのが「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"/>
              </a:rPr>
              <a:t>如蓮華在水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  <a:cs typeface="Times"/>
              </a:rPr>
              <a:t>」の妙法</a:t>
            </a:r>
            <a:endParaRPr lang="ja-JP" altLang="en-US" sz="4000" b="1" dirty="0">
              <a:effectLst>
                <a:outerShdw blurRad="38100" dist="38100" dir="2700000" algn="tl">
                  <a:srgbClr val="C0C0C0"/>
                </a:outerShdw>
              </a:effectLst>
              <a:cs typeface="Times"/>
            </a:endParaRP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526D75AE-D447-430A-A712-5E275671C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5589918"/>
            <a:ext cx="7543800" cy="83820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ja-JP" altLang="en-US" sz="44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悩み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をバネに仏の</a:t>
            </a:r>
            <a:r>
              <a:rPr lang="ja-JP" altLang="en-US" sz="44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大境涯</a:t>
            </a:r>
            <a:r>
              <a:rPr lang="ja-JP" altLang="en-US" sz="4400" b="1">
                <a:effectLst>
                  <a:outerShdw blurRad="38100" dist="38100" dir="2700000" algn="tl">
                    <a:srgbClr val="FFFFFF"/>
                  </a:outerShdw>
                </a:effectLst>
              </a:rPr>
              <a:t>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 animBg="1"/>
    </p:bldLst>
  </p:timing>
</p:sld>
</file>

<file path=ppt/theme/theme1.xml><?xml version="1.0" encoding="utf-8"?>
<a:theme xmlns:a="http://schemas.openxmlformats.org/drawingml/2006/main" name="aa三色1">
  <a:themeElements>
    <a:clrScheme name="aa三色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1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三色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2004:テンプレート:プレゼンテーション:デザイン:aa三色1</Template>
  <TotalTime>583</TotalTime>
  <Words>224</Words>
  <Application>Microsoft Office PowerPoint</Application>
  <PresentationFormat>画面に合わせる (4:3)</PresentationFormat>
  <Paragraphs>41</Paragraphs>
  <Slides>7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aa三色1</vt:lpstr>
      <vt:lpstr>PowerPoint プレゼンテーション</vt:lpstr>
      <vt:lpstr>富木尼御前御返事</vt:lpstr>
      <vt:lpstr>背景と大意</vt:lpstr>
      <vt:lpstr>仏に疑いなし</vt:lpstr>
      <vt:lpstr>「きさき・天」</vt:lpstr>
      <vt:lpstr>竜女のあとをつぎ</vt:lpstr>
      <vt:lpstr>指導から</vt:lpstr>
    </vt:vector>
  </TitlesOfParts>
  <Company>Ohishi Tetsuo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Ohishi Tetsuo</dc:creator>
  <cp:lastModifiedBy>admin</cp:lastModifiedBy>
  <cp:revision>76</cp:revision>
  <dcterms:created xsi:type="dcterms:W3CDTF">2006-05-26T11:05:12Z</dcterms:created>
  <dcterms:modified xsi:type="dcterms:W3CDTF">2021-06-29T00:52:01Z</dcterms:modified>
</cp:coreProperties>
</file>