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93419"/>
    <a:srgbClr val="CCECFF"/>
    <a:srgbClr val="009900"/>
    <a:srgbClr val="00CC00"/>
    <a:srgbClr val="0000CC"/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2C3098-3E05-4A20-A218-BCE9986C8390}" v="6" dt="2021-06-03T06:23:54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4660" autoAdjust="0"/>
  </p:normalViewPr>
  <p:slideViewPr>
    <p:cSldViewPr>
      <p:cViewPr varScale="1">
        <p:scale>
          <a:sx n="85" d="100"/>
          <a:sy n="85" d="100"/>
        </p:scale>
        <p:origin x="1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532C3098-3E05-4A20-A218-BCE9986C8390}"/>
    <pc:docChg chg="modSld">
      <pc:chgData name="大石 哲男" userId="0fd18d6aeeef4450" providerId="Windows Live" clId="Web-{532C3098-3E05-4A20-A218-BCE9986C8390}" dt="2021-06-03T06:23:54.845" v="5" actId="20577"/>
      <pc:docMkLst>
        <pc:docMk/>
      </pc:docMkLst>
      <pc:sldChg chg="modSp">
        <pc:chgData name="大石 哲男" userId="0fd18d6aeeef4450" providerId="Windows Live" clId="Web-{532C3098-3E05-4A20-A218-BCE9986C8390}" dt="2021-06-03T06:23:54.845" v="5" actId="20577"/>
        <pc:sldMkLst>
          <pc:docMk/>
          <pc:sldMk cId="0" sldId="256"/>
        </pc:sldMkLst>
        <pc:spChg chg="mod">
          <ac:chgData name="大石 哲男" userId="0fd18d6aeeef4450" providerId="Windows Live" clId="Web-{532C3098-3E05-4A20-A218-BCE9986C8390}" dt="2021-06-03T06:23:54.845" v="5" actId="20577"/>
          <ac:spMkLst>
            <pc:docMk/>
            <pc:sldMk cId="0" sldId="256"/>
            <ac:spMk id="2050" creationId="{B12BDFC7-D44D-484F-AD07-47BB546441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2FA895FC-BCA5-47AB-8426-D60E657DEEFB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xmlns="" id="{0141F3FC-7075-43B7-AFB1-F778DEA1E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xmlns="" id="{4505432E-E227-45B1-B374-F6B6C8A0A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A7B00CF2-600E-4099-BEF9-1CCEE599881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xmlns="" id="{5D5A7A72-0DFA-431C-B471-AC3952956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xmlns="" id="{B240F989-B37C-4320-8A3C-B033F60B16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8FEAA-C649-4EC3-A8A1-09B8054722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9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B6D4472-4051-4A89-95AE-6BA507AA7A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907A2A4D-56CC-42B1-9E60-8778132D5E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27DED7BF-386B-4D03-9510-F69F16403B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8B41D-6230-4277-943F-EAF89AADDA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586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BBBABD3-5FC1-4C14-BB2E-0485138FE4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803C8B54-155C-4964-9B27-6367E88C6E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8317AB60-0C0A-41A4-B0B5-968D888E5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5751B-8E2F-43EC-80D4-58B9B29BD3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131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29E0DDFC-E5AC-4B05-9FE3-EE43BA727D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A8EDC8C3-9434-4ADB-B111-5A58189929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5BAD4844-E8FD-453F-A456-4164B3BB92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C804F-3FB3-49D9-BCAE-97132AB2C2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908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773A163-41A5-4D81-B6AC-7E4159160A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8BBE5A71-A53D-4C57-9760-CA363C1846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6B221395-926E-4F57-885C-C880CA85A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2323A-5FEA-4743-8C9B-DCDA9F6B7D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72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6AA171A6-347A-42AA-A912-683375D00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6F1C94C3-E507-4F8C-8F66-9F91854592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63B094AB-FA73-41DD-9DF0-8F8FD803C4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F1D417-EDF4-45F1-9FB0-EDD0E3371B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30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E09DC84-42F1-40D2-9F77-B7D7C5DC86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6EBF3C0-3F1F-469D-ABF5-1835896BBF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1B79802-F70B-4B3B-802B-FF40C7DEBD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E5832-07AB-48AE-8E01-0EC19BCC47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678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EFE84793-0E46-4602-B6D6-6A1A27769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5B6952B6-D363-477C-8F47-559300DE2F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CCD2CD9B-146D-4886-8D02-BDA3145D6B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20BAF-4EFB-48C4-B65C-AFE6B10E03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13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ADF6DDBA-42C0-4E54-A18C-3A7167358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9A5C08CD-71E2-4715-B6D7-F270A50250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78276B9E-AC76-4782-A536-F745C7EBA1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B9052-0EBA-4834-A282-1399510B45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56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833E42FB-5B25-47E3-B729-7CD63DB1EE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015C94EA-98E8-4D76-82FC-6E3F77CC3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3B7852BB-DB73-4BC1-B318-E2920663F6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CF4BD-DE8F-4555-940F-D200583074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567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2F9D29A-3B61-44F8-877C-FD87826DF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5E34F886-134E-49FD-AB05-4C0F6906A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59E8E612-006E-4936-B187-27666DEBD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402D65-3BA1-4467-A12B-8B96A8854E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496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xmlns="" id="{F76D6632-E7C3-4925-8D00-407F4C8A95FD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xmlns="" id="{575CB109-F776-4E75-9869-1E66CB17E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xmlns="" id="{D1243929-BA4F-4E03-B46C-7D649021B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xmlns="" id="{7242069D-7776-40B0-BD36-B6F5F0AE2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xmlns="" id="{6BA1794C-7D9C-4991-AF3A-408C675B0C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xmlns="" id="{B38488A0-8D94-4A9B-B093-384FA7DD32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xmlns="" id="{53DA0BA1-9A2C-49D0-AC3D-F953E02847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DC989D0A-2818-4BFA-B47E-EA6A03467AA9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xmlns="" id="{DD6D8185-A675-4476-AFC3-0894611A80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69E9AE24-1F92-4D68-A8A5-C76447AB2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B12BDFC7-D44D-484F-AD07-47BB5464418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祈禱抄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58EA1219-2E67-4819-A159-9EBEE1C604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xmlns="" id="{94B4906F-353A-4F7F-9264-54DBF7408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360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６月度座談会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E3964F47-9BE5-4CBD-A6B2-D450D0F23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E28E7CFA-5A84-4ED8-8296-A839EFB0E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8686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文永９年　５１歳　在佐渡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対告衆：最蓮房（佐渡在中の弟子）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佐渡流罪の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に確信の激励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誓願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を示す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の行者の祈りは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必ず叶う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広布誓願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の祈りが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の源泉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9A06CFA9-FFA2-4B52-95B6-1DE44E5CB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大地は</a:t>
            </a:r>
          </a:p>
        </p:txBody>
      </p:sp>
      <p:sp>
        <p:nvSpPr>
          <p:cNvPr id="22531" name="AutoShape 3">
            <a:extLst>
              <a:ext uri="{FF2B5EF4-FFF2-40B4-BE49-F238E27FC236}">
                <a16:creationId xmlns:a16="http://schemas.microsoft.com/office/drawing/2014/main" xmlns="" id="{3FC642E3-1B9F-4105-BA7A-35B400D35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14400"/>
            <a:ext cx="3276600" cy="2895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大地は・・・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虚空は・・・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潮のみち・・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日は西・・・</a:t>
            </a:r>
          </a:p>
        </p:txBody>
      </p:sp>
      <p:sp>
        <p:nvSpPr>
          <p:cNvPr id="22532" name="AutoShape 4">
            <a:extLst>
              <a:ext uri="{FF2B5EF4-FFF2-40B4-BE49-F238E27FC236}">
                <a16:creationId xmlns:a16="http://schemas.microsoft.com/office/drawing/2014/main" xmlns="" id="{1442B58E-80B8-4EBA-B239-22D86E628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715000"/>
            <a:ext cx="80772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諸天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が守護し、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動き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働く</a:t>
            </a:r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xmlns="" id="{1AE3B196-41B8-4D29-BCB5-B31DB0765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905000"/>
            <a:ext cx="3810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34" name="AutoShape 6">
            <a:extLst>
              <a:ext uri="{FF2B5EF4-FFF2-40B4-BE49-F238E27FC236}">
                <a16:creationId xmlns:a16="http://schemas.microsoft.com/office/drawing/2014/main" xmlns="" id="{F0C46A68-280E-42D5-87F9-61E5F4848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143000"/>
            <a:ext cx="4267200" cy="2286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法華経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の行者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の祈りは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絶対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叶う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断言</a:t>
            </a:r>
          </a:p>
        </p:txBody>
      </p:sp>
      <p:sp>
        <p:nvSpPr>
          <p:cNvPr id="22535" name="AutoShape 7">
            <a:extLst>
              <a:ext uri="{FF2B5EF4-FFF2-40B4-BE49-F238E27FC236}">
                <a16:creationId xmlns:a16="http://schemas.microsoft.com/office/drawing/2014/main" xmlns="" id="{D2B9A0EA-DE67-4E1D-823D-EED6E5382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962400"/>
            <a:ext cx="80010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妙法授持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は万人の幸福と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平和の実現への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誓願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25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 autoUpdateAnimBg="0"/>
      <p:bldP spid="22532" grpId="0" build="p" animBg="1" autoUpdateAnimBg="0"/>
      <p:bldP spid="22533" grpId="0" animBg="1"/>
      <p:bldP spid="22534" grpId="0" animBg="1" autoUpdateAnimBg="0"/>
      <p:bldP spid="2253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E5871474-ABE1-42C1-996D-6869EB08F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法華経の行者の祈り</a:t>
            </a:r>
          </a:p>
        </p:txBody>
      </p:sp>
      <p:sp>
        <p:nvSpPr>
          <p:cNvPr id="23555" name="AutoShape 3">
            <a:extLst>
              <a:ext uri="{FF2B5EF4-FFF2-40B4-BE49-F238E27FC236}">
                <a16:creationId xmlns:a16="http://schemas.microsoft.com/office/drawing/2014/main" xmlns="" id="{D6E92C06-2311-4345-98CB-495A25FD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219200"/>
            <a:ext cx="42672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大聖人の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絶対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御確信</a:t>
            </a:r>
          </a:p>
        </p:txBody>
      </p:sp>
      <p:sp>
        <p:nvSpPr>
          <p:cNvPr id="23556" name="AutoShape 4">
            <a:extLst>
              <a:ext uri="{FF2B5EF4-FFF2-40B4-BE49-F238E27FC236}">
                <a16:creationId xmlns:a16="http://schemas.microsoft.com/office/drawing/2014/main" xmlns="" id="{CA2742E0-DFC9-4D54-A453-CB0B3B8A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2667000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必ず叶う</a:t>
            </a:r>
          </a:p>
        </p:txBody>
      </p:sp>
      <p:sp>
        <p:nvSpPr>
          <p:cNvPr id="23557" name="AutoShape 5">
            <a:extLst>
              <a:ext uri="{FF2B5EF4-FFF2-40B4-BE49-F238E27FC236}">
                <a16:creationId xmlns:a16="http://schemas.microsoft.com/office/drawing/2014/main" xmlns="" id="{F382A72B-DA9A-4A53-9767-C4642D592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2192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558" name="AutoShape 6">
            <a:extLst>
              <a:ext uri="{FF2B5EF4-FFF2-40B4-BE49-F238E27FC236}">
                <a16:creationId xmlns:a16="http://schemas.microsoft.com/office/drawing/2014/main" xmlns="" id="{D5E3EAB7-81CD-4788-A3E5-AF38A9A7B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71800"/>
            <a:ext cx="83820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法華経の行者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」としての祈りを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への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誓願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一念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に諸仏も動く</a:t>
            </a:r>
          </a:p>
        </p:txBody>
      </p:sp>
      <p:sp>
        <p:nvSpPr>
          <p:cNvPr id="23559" name="AutoShape 7">
            <a:extLst>
              <a:ext uri="{FF2B5EF4-FFF2-40B4-BE49-F238E27FC236}">
                <a16:creationId xmlns:a16="http://schemas.microsoft.com/office/drawing/2014/main" xmlns="" id="{F58BD061-DE70-4429-9609-1F589C37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9248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決意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を込めた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題目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をあげよ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!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不屈の実行力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で闘争せよ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 autoUpdateAnimBg="0"/>
      <p:bldP spid="23556" grpId="0" animBg="1" autoUpdateAnimBg="0"/>
      <p:bldP spid="23557" grpId="0" animBg="1"/>
      <p:bldP spid="23558" grpId="0" animBg="1" autoUpdateAnimBg="0"/>
      <p:bldP spid="2355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C94B3A76-CDF3-49C4-A319-3038F7C86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身</a:t>
            </a:r>
            <a:r>
              <a:rPr lang="ja-JP" altLang="en-US" sz="540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口</a:t>
            </a: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意の三業で祈る</a:t>
            </a:r>
          </a:p>
        </p:txBody>
      </p:sp>
      <p:sp>
        <p:nvSpPr>
          <p:cNvPr id="24579" name="AutoShape 3">
            <a:extLst>
              <a:ext uri="{FF2B5EF4-FFF2-40B4-BE49-F238E27FC236}">
                <a16:creationId xmlns:a16="http://schemas.microsoft.com/office/drawing/2014/main" xmlns="" id="{5F148C56-D886-4BB5-A883-C3D55F655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219200"/>
            <a:ext cx="4114800" cy="914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2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三業</a:t>
            </a: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をもって祈る</a:t>
            </a:r>
          </a:p>
        </p:txBody>
      </p:sp>
      <p:sp>
        <p:nvSpPr>
          <p:cNvPr id="24580" name="AutoShape 4">
            <a:extLst>
              <a:ext uri="{FF2B5EF4-FFF2-40B4-BE49-F238E27FC236}">
                <a16:creationId xmlns:a16="http://schemas.microsoft.com/office/drawing/2014/main" xmlns="" id="{F14F1FF8-0087-4003-BFE5-72F254A01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3200400" cy="990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祈りを叶える</a:t>
            </a:r>
          </a:p>
        </p:txBody>
      </p:sp>
      <p:sp>
        <p:nvSpPr>
          <p:cNvPr id="24581" name="AutoShape 5">
            <a:extLst>
              <a:ext uri="{FF2B5EF4-FFF2-40B4-BE49-F238E27FC236}">
                <a16:creationId xmlns:a16="http://schemas.microsoft.com/office/drawing/2014/main" xmlns="" id="{8178E0F1-1869-4B8B-B3CD-1587B17D8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295400"/>
            <a:ext cx="533400" cy="7620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4582" name="AutoShape 6">
            <a:extLst>
              <a:ext uri="{FF2B5EF4-FFF2-40B4-BE49-F238E27FC236}">
                <a16:creationId xmlns:a16="http://schemas.microsoft.com/office/drawing/2014/main" xmlns="" id="{0C803FC0-0F8E-4094-811C-07010733C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1600"/>
            <a:ext cx="8001000" cy="1066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妙法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を行じ、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妙法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のために祈る</a:t>
            </a:r>
          </a:p>
        </p:txBody>
      </p:sp>
      <p:sp>
        <p:nvSpPr>
          <p:cNvPr id="24583" name="AutoShape 7">
            <a:extLst>
              <a:ext uri="{FF2B5EF4-FFF2-40B4-BE49-F238E27FC236}">
                <a16:creationId xmlns:a16="http://schemas.microsoft.com/office/drawing/2014/main" xmlns="" id="{1A6874FB-1F16-4491-BC45-72C6E9EE7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14600"/>
            <a:ext cx="8001000" cy="2362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勇敢に行動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を起こすこと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朗々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たる不屈の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祈り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とは強い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一念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4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4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 autoUpdateAnimBg="0"/>
      <p:bldP spid="24580" grpId="0" animBg="1" autoUpdateAnimBg="0"/>
      <p:bldP spid="24581" grpId="0" animBg="1"/>
      <p:bldP spid="24582" grpId="0" animBg="1" autoUpdateAnimBg="0"/>
      <p:bldP spid="24583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449E7892-403C-4E9E-8E5A-9502D93FC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6C66AC03-A363-43C8-A703-388E3CC70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3886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法華経の行者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の祈りは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誓願の祈り</a:t>
            </a:r>
            <a:endParaRPr lang="ja-JP" altLang="en-US" sz="44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自他の幸福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立正安国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を誓う師子に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毎朝毎晩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朗々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たる音声で、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明快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ぬき、祈り切っていく。</a:t>
            </a: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広宣流布という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最極の正義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に生きよ</a:t>
            </a:r>
            <a:endParaRPr lang="ja-JP" altLang="en-US" sz="44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xmlns="" id="{14620047-3B89-4746-8478-6749143A7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105400"/>
            <a:ext cx="71628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大確信の祈りで　　　　　　</a:t>
            </a:r>
          </a:p>
          <a:p>
            <a:pPr algn="ctr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創価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完勝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の前進・勝利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04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12298</TotalTime>
  <Words>212</Words>
  <Application>Microsoft Office PowerPoint</Application>
  <PresentationFormat>画面に合わせる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Times New Roman</vt:lpstr>
      <vt:lpstr>Wingdings</vt:lpstr>
      <vt:lpstr>Soaring</vt:lpstr>
      <vt:lpstr>PowerPoint プレゼンテーション</vt:lpstr>
      <vt:lpstr>祈禱抄</vt:lpstr>
      <vt:lpstr>背景と大意</vt:lpstr>
      <vt:lpstr>大地は</vt:lpstr>
      <vt:lpstr>法華経の行者の祈り</vt:lpstr>
      <vt:lpstr>身口意の三業で祈る</vt:lpstr>
      <vt:lpstr>指導から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558</cp:revision>
  <dcterms:created xsi:type="dcterms:W3CDTF">2006-08-27T10:41:00Z</dcterms:created>
  <dcterms:modified xsi:type="dcterms:W3CDTF">2021-06-16T04:34:17Z</dcterms:modified>
</cp:coreProperties>
</file>