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Times" panose="02020603050405020304" pitchFamily="18" charset="0"/>
        <a:ea typeface="Osaka" charset="-128"/>
        <a:cs typeface="+mn-cs"/>
      </a:defRPr>
    </a:lvl1pPr>
    <a:lvl2pPr marL="457200" algn="l" rtl="0" fontAlgn="base">
      <a:spcBef>
        <a:spcPct val="0"/>
      </a:spcBef>
      <a:spcAft>
        <a:spcPct val="0"/>
      </a:spcAft>
      <a:defRPr kumimoji="1" sz="2400" kern="1200">
        <a:solidFill>
          <a:schemeClr val="tx1"/>
        </a:solidFill>
        <a:latin typeface="Times" panose="02020603050405020304" pitchFamily="18" charset="0"/>
        <a:ea typeface="Osaka" charset="-128"/>
        <a:cs typeface="+mn-cs"/>
      </a:defRPr>
    </a:lvl2pPr>
    <a:lvl3pPr marL="914400" algn="l" rtl="0" fontAlgn="base">
      <a:spcBef>
        <a:spcPct val="0"/>
      </a:spcBef>
      <a:spcAft>
        <a:spcPct val="0"/>
      </a:spcAft>
      <a:defRPr kumimoji="1" sz="2400" kern="1200">
        <a:solidFill>
          <a:schemeClr val="tx1"/>
        </a:solidFill>
        <a:latin typeface="Times" panose="02020603050405020304" pitchFamily="18" charset="0"/>
        <a:ea typeface="Osaka" charset="-128"/>
        <a:cs typeface="+mn-cs"/>
      </a:defRPr>
    </a:lvl3pPr>
    <a:lvl4pPr marL="1371600" algn="l" rtl="0" fontAlgn="base">
      <a:spcBef>
        <a:spcPct val="0"/>
      </a:spcBef>
      <a:spcAft>
        <a:spcPct val="0"/>
      </a:spcAft>
      <a:defRPr kumimoji="1" sz="2400" kern="1200">
        <a:solidFill>
          <a:schemeClr val="tx1"/>
        </a:solidFill>
        <a:latin typeface="Times" panose="02020603050405020304" pitchFamily="18" charset="0"/>
        <a:ea typeface="Osaka" charset="-128"/>
        <a:cs typeface="+mn-cs"/>
      </a:defRPr>
    </a:lvl4pPr>
    <a:lvl5pPr marL="1828800" algn="l" rtl="0" fontAlgn="base">
      <a:spcBef>
        <a:spcPct val="0"/>
      </a:spcBef>
      <a:spcAft>
        <a:spcPct val="0"/>
      </a:spcAft>
      <a:defRPr kumimoji="1" sz="2400" kern="1200">
        <a:solidFill>
          <a:schemeClr val="tx1"/>
        </a:solidFill>
        <a:latin typeface="Times" panose="02020603050405020304" pitchFamily="18" charset="0"/>
        <a:ea typeface="Osaka" charset="-128"/>
        <a:cs typeface="+mn-cs"/>
      </a:defRPr>
    </a:lvl5pPr>
    <a:lvl6pPr marL="2286000" algn="l" defTabSz="914400" rtl="0" eaLnBrk="1" latinLnBrk="0" hangingPunct="1">
      <a:defRPr kumimoji="1" sz="2400" kern="1200">
        <a:solidFill>
          <a:schemeClr val="tx1"/>
        </a:solidFill>
        <a:latin typeface="Times" panose="02020603050405020304" pitchFamily="18" charset="0"/>
        <a:ea typeface="Osaka" charset="-128"/>
        <a:cs typeface="+mn-cs"/>
      </a:defRPr>
    </a:lvl6pPr>
    <a:lvl7pPr marL="2743200" algn="l" defTabSz="914400" rtl="0" eaLnBrk="1" latinLnBrk="0" hangingPunct="1">
      <a:defRPr kumimoji="1" sz="2400" kern="1200">
        <a:solidFill>
          <a:schemeClr val="tx1"/>
        </a:solidFill>
        <a:latin typeface="Times" panose="02020603050405020304" pitchFamily="18" charset="0"/>
        <a:ea typeface="Osaka" charset="-128"/>
        <a:cs typeface="+mn-cs"/>
      </a:defRPr>
    </a:lvl7pPr>
    <a:lvl8pPr marL="3200400" algn="l" defTabSz="914400" rtl="0" eaLnBrk="1" latinLnBrk="0" hangingPunct="1">
      <a:defRPr kumimoji="1" sz="2400" kern="1200">
        <a:solidFill>
          <a:schemeClr val="tx1"/>
        </a:solidFill>
        <a:latin typeface="Times" panose="02020603050405020304" pitchFamily="18" charset="0"/>
        <a:ea typeface="Osaka" charset="-128"/>
        <a:cs typeface="+mn-cs"/>
      </a:defRPr>
    </a:lvl8pPr>
    <a:lvl9pPr marL="3657600" algn="l" defTabSz="914400" rtl="0" eaLnBrk="1" latinLnBrk="0" hangingPunct="1">
      <a:defRPr kumimoji="1" sz="2400" kern="1200">
        <a:solidFill>
          <a:schemeClr val="tx1"/>
        </a:solidFill>
        <a:latin typeface="Times" panose="02020603050405020304" pitchFamily="18" charset="0"/>
        <a:ea typeface="Osaka"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FF99"/>
    <a:srgbClr val="A50021"/>
    <a:srgbClr val="00CC00"/>
    <a:srgbClr val="3366FF"/>
    <a:srgbClr val="FF3300"/>
    <a:srgbClr val="00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F1FA5D-B940-4932-BDF9-5D336A59A098}" v="27" dt="2021-04-06T07:38:28.680"/>
    <p1510:client id="{90BA10B2-0F60-4F24-BA2D-2660931EEE59}" v="148" dt="2021-04-06T10:14:55.8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7" d="100"/>
          <a:sy n="67" d="100"/>
        </p:scale>
        <p:origin x="-84" y="-3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石 哲男" userId="0fd18d6aeeef4450" providerId="Windows Live" clId="Web-{90BA10B2-0F60-4F24-BA2D-2660931EEE59}"/>
    <pc:docChg chg="modSld">
      <pc:chgData name="大石 哲男" userId="0fd18d6aeeef4450" providerId="Windows Live" clId="Web-{90BA10B2-0F60-4F24-BA2D-2660931EEE59}" dt="2021-04-06T10:14:55.809" v="147" actId="20577"/>
      <pc:docMkLst>
        <pc:docMk/>
      </pc:docMkLst>
      <pc:sldChg chg="modSp">
        <pc:chgData name="大石 哲男" userId="0fd18d6aeeef4450" providerId="Windows Live" clId="Web-{90BA10B2-0F60-4F24-BA2D-2660931EEE59}" dt="2021-04-06T10:14:55.809" v="147" actId="20577"/>
        <pc:sldMkLst>
          <pc:docMk/>
          <pc:sldMk cId="0" sldId="261"/>
        </pc:sldMkLst>
        <pc:spChg chg="mod">
          <ac:chgData name="大石 哲男" userId="0fd18d6aeeef4450" providerId="Windows Live" clId="Web-{90BA10B2-0F60-4F24-BA2D-2660931EEE59}" dt="2021-04-06T10:12:21.712" v="89" actId="20577"/>
          <ac:spMkLst>
            <pc:docMk/>
            <pc:sldMk cId="0" sldId="261"/>
            <ac:spMk id="8195" creationId="{C1EC4C39-6EF9-49AD-AEE5-671DFAFF1F57}"/>
          </ac:spMkLst>
        </pc:spChg>
        <pc:spChg chg="mod">
          <ac:chgData name="大石 哲男" userId="0fd18d6aeeef4450" providerId="Windows Live" clId="Web-{90BA10B2-0F60-4F24-BA2D-2660931EEE59}" dt="2021-04-06T10:14:55.809" v="147" actId="20577"/>
          <ac:spMkLst>
            <pc:docMk/>
            <pc:sldMk cId="0" sldId="261"/>
            <ac:spMk id="8196" creationId="{7E257AD5-C887-4463-BC30-E196E40E1DE4}"/>
          </ac:spMkLst>
        </pc:spChg>
      </pc:sldChg>
    </pc:docChg>
  </pc:docChgLst>
  <pc:docChgLst>
    <pc:chgData name="大石 哲男" userId="0fd18d6aeeef4450" providerId="Windows Live" clId="Web-{76F1FA5D-B940-4932-BDF9-5D336A59A098}"/>
    <pc:docChg chg="modSld">
      <pc:chgData name="大石 哲男" userId="0fd18d6aeeef4450" providerId="Windows Live" clId="Web-{76F1FA5D-B940-4932-BDF9-5D336A59A098}" dt="2021-04-06T07:34:08.690" v="24" actId="14100"/>
      <pc:docMkLst>
        <pc:docMk/>
      </pc:docMkLst>
      <pc:sldChg chg="modSp">
        <pc:chgData name="大石 哲男" userId="0fd18d6aeeef4450" providerId="Windows Live" clId="Web-{76F1FA5D-B940-4932-BDF9-5D336A59A098}" dt="2021-04-06T07:34:08.690" v="24" actId="14100"/>
        <pc:sldMkLst>
          <pc:docMk/>
          <pc:sldMk cId="0" sldId="261"/>
        </pc:sldMkLst>
        <pc:spChg chg="mod">
          <ac:chgData name="大石 哲男" userId="0fd18d6aeeef4450" providerId="Windows Live" clId="Web-{76F1FA5D-B940-4932-BDF9-5D336A59A098}" dt="2021-04-06T07:31:58.391" v="5" actId="20577"/>
          <ac:spMkLst>
            <pc:docMk/>
            <pc:sldMk cId="0" sldId="261"/>
            <ac:spMk id="8194" creationId="{A70C4C61-C8CF-48A2-BDB3-F23199A0B6A5}"/>
          </ac:spMkLst>
        </pc:spChg>
        <pc:spChg chg="mod">
          <ac:chgData name="大石 哲男" userId="0fd18d6aeeef4450" providerId="Windows Live" clId="Web-{76F1FA5D-B940-4932-BDF9-5D336A59A098}" dt="2021-04-06T07:34:08.690" v="24" actId="14100"/>
          <ac:spMkLst>
            <pc:docMk/>
            <pc:sldMk cId="0" sldId="261"/>
            <ac:spMk id="8195" creationId="{C1EC4C39-6EF9-49AD-AEE5-671DFAFF1F5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257584-35DE-4063-BA52-E20ADCB8E890}"/>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endParaRPr lang="ru-RU"/>
          </a:p>
        </p:txBody>
      </p:sp>
      <p:sp>
        <p:nvSpPr>
          <p:cNvPr id="3" name="字幕 2">
            <a:extLst>
              <a:ext uri="{FF2B5EF4-FFF2-40B4-BE49-F238E27FC236}">
                <a16:creationId xmlns:a16="http://schemas.microsoft.com/office/drawing/2014/main" id="{CAD167E4-DC23-482B-A768-DE63F2AEAC9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ru-RU"/>
          </a:p>
        </p:txBody>
      </p:sp>
      <p:sp>
        <p:nvSpPr>
          <p:cNvPr id="4" name="日付プレースホルダー 3">
            <a:extLst>
              <a:ext uri="{FF2B5EF4-FFF2-40B4-BE49-F238E27FC236}">
                <a16:creationId xmlns:a16="http://schemas.microsoft.com/office/drawing/2014/main" id="{4FAC40EB-5214-4A6C-8864-199742C5E15D}"/>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E91DEBC5-54F5-43DD-B21C-8753D9E3A9E4}"/>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620A709B-FA43-4FB6-B7D2-9F17C6ED8E81}"/>
              </a:ext>
            </a:extLst>
          </p:cNvPr>
          <p:cNvSpPr>
            <a:spLocks noGrp="1"/>
          </p:cNvSpPr>
          <p:nvPr>
            <p:ph type="sldNum" sz="quarter" idx="12"/>
          </p:nvPr>
        </p:nvSpPr>
        <p:spPr/>
        <p:txBody>
          <a:bodyPr/>
          <a:lstStyle>
            <a:lvl1pPr>
              <a:defRPr/>
            </a:lvl1pPr>
          </a:lstStyle>
          <a:p>
            <a:fld id="{3B642BD7-2C97-4B35-AFF0-D7CA673DDEB8}" type="slidenum">
              <a:rPr lang="en-US" altLang="ja-JP"/>
              <a:pPr/>
              <a:t>‹#›</a:t>
            </a:fld>
            <a:endParaRPr lang="en-US" altLang="ja-JP"/>
          </a:p>
        </p:txBody>
      </p:sp>
    </p:spTree>
    <p:extLst>
      <p:ext uri="{BB962C8B-B14F-4D97-AF65-F5344CB8AC3E}">
        <p14:creationId xmlns:p14="http://schemas.microsoft.com/office/powerpoint/2010/main" val="1797925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5E2CC9-BB88-4979-9E40-5EE868F992FD}"/>
              </a:ext>
            </a:extLst>
          </p:cNvPr>
          <p:cNvSpPr>
            <a:spLocks noGrp="1"/>
          </p:cNvSpPr>
          <p:nvPr>
            <p:ph type="title"/>
          </p:nvPr>
        </p:nvSpPr>
        <p:spPr/>
        <p:txBody>
          <a:bodyPr/>
          <a:lstStyle/>
          <a:p>
            <a:r>
              <a:rPr lang="ja-JP" altLang="en-US"/>
              <a:t>マスター タイトルの書式設定</a:t>
            </a:r>
            <a:endParaRPr lang="ru-RU"/>
          </a:p>
        </p:txBody>
      </p:sp>
      <p:sp>
        <p:nvSpPr>
          <p:cNvPr id="3" name="縦書きテキスト プレースホルダー 2">
            <a:extLst>
              <a:ext uri="{FF2B5EF4-FFF2-40B4-BE49-F238E27FC236}">
                <a16:creationId xmlns:a16="http://schemas.microsoft.com/office/drawing/2014/main" id="{20342083-6A32-4B7B-A840-1501F9E859C8}"/>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ru-RU"/>
          </a:p>
        </p:txBody>
      </p:sp>
      <p:sp>
        <p:nvSpPr>
          <p:cNvPr id="4" name="日付プレースホルダー 3">
            <a:extLst>
              <a:ext uri="{FF2B5EF4-FFF2-40B4-BE49-F238E27FC236}">
                <a16:creationId xmlns:a16="http://schemas.microsoft.com/office/drawing/2014/main" id="{3A123F7F-E713-4095-AA7C-E47BEF11E904}"/>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6D0DA000-4AD8-4263-90DD-9AF4ADE74530}"/>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65F9C14C-4F15-4B3B-BE06-2480411A0857}"/>
              </a:ext>
            </a:extLst>
          </p:cNvPr>
          <p:cNvSpPr>
            <a:spLocks noGrp="1"/>
          </p:cNvSpPr>
          <p:nvPr>
            <p:ph type="sldNum" sz="quarter" idx="12"/>
          </p:nvPr>
        </p:nvSpPr>
        <p:spPr/>
        <p:txBody>
          <a:bodyPr/>
          <a:lstStyle>
            <a:lvl1pPr>
              <a:defRPr/>
            </a:lvl1pPr>
          </a:lstStyle>
          <a:p>
            <a:fld id="{6364DD91-F098-45F3-AEF6-073B27DF6212}" type="slidenum">
              <a:rPr lang="en-US" altLang="ja-JP"/>
              <a:pPr/>
              <a:t>‹#›</a:t>
            </a:fld>
            <a:endParaRPr lang="en-US" altLang="ja-JP"/>
          </a:p>
        </p:txBody>
      </p:sp>
    </p:spTree>
    <p:extLst>
      <p:ext uri="{BB962C8B-B14F-4D97-AF65-F5344CB8AC3E}">
        <p14:creationId xmlns:p14="http://schemas.microsoft.com/office/powerpoint/2010/main" val="440659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2086451-51F4-4EE0-B9A6-198DAAA1D2A8}"/>
              </a:ext>
            </a:extLst>
          </p:cNvPr>
          <p:cNvSpPr>
            <a:spLocks noGrp="1"/>
          </p:cNvSpPr>
          <p:nvPr>
            <p:ph type="title" orient="vert"/>
          </p:nvPr>
        </p:nvSpPr>
        <p:spPr>
          <a:xfrm>
            <a:off x="6515100" y="609600"/>
            <a:ext cx="1943100" cy="5486400"/>
          </a:xfrm>
        </p:spPr>
        <p:txBody>
          <a:bodyPr vert="eaVert"/>
          <a:lstStyle/>
          <a:p>
            <a:r>
              <a:rPr lang="ja-JP" altLang="en-US"/>
              <a:t>マスター タイトルの書式設定</a:t>
            </a:r>
            <a:endParaRPr lang="ru-RU"/>
          </a:p>
        </p:txBody>
      </p:sp>
      <p:sp>
        <p:nvSpPr>
          <p:cNvPr id="3" name="縦書きテキスト プレースホルダー 2">
            <a:extLst>
              <a:ext uri="{FF2B5EF4-FFF2-40B4-BE49-F238E27FC236}">
                <a16:creationId xmlns:a16="http://schemas.microsoft.com/office/drawing/2014/main" id="{A986ABEF-274A-4E4B-84E5-D124905CD04F}"/>
              </a:ext>
            </a:extLst>
          </p:cNvPr>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ru-RU"/>
          </a:p>
        </p:txBody>
      </p:sp>
      <p:sp>
        <p:nvSpPr>
          <p:cNvPr id="4" name="日付プレースホルダー 3">
            <a:extLst>
              <a:ext uri="{FF2B5EF4-FFF2-40B4-BE49-F238E27FC236}">
                <a16:creationId xmlns:a16="http://schemas.microsoft.com/office/drawing/2014/main" id="{6ABBDC8F-0D2F-4E1C-AD9D-CFDECCF6CD0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9914C522-C0BB-4184-B65F-D793D6E85838}"/>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EE56A5EE-B769-49CC-9822-2FBEC6A5711E}"/>
              </a:ext>
            </a:extLst>
          </p:cNvPr>
          <p:cNvSpPr>
            <a:spLocks noGrp="1"/>
          </p:cNvSpPr>
          <p:nvPr>
            <p:ph type="sldNum" sz="quarter" idx="12"/>
          </p:nvPr>
        </p:nvSpPr>
        <p:spPr/>
        <p:txBody>
          <a:bodyPr/>
          <a:lstStyle>
            <a:lvl1pPr>
              <a:defRPr/>
            </a:lvl1pPr>
          </a:lstStyle>
          <a:p>
            <a:fld id="{9F23DCAA-6F49-4549-B4A0-EE487B0C04D2}" type="slidenum">
              <a:rPr lang="en-US" altLang="ja-JP"/>
              <a:pPr/>
              <a:t>‹#›</a:t>
            </a:fld>
            <a:endParaRPr lang="en-US" altLang="ja-JP"/>
          </a:p>
        </p:txBody>
      </p:sp>
    </p:spTree>
    <p:extLst>
      <p:ext uri="{BB962C8B-B14F-4D97-AF65-F5344CB8AC3E}">
        <p14:creationId xmlns:p14="http://schemas.microsoft.com/office/powerpoint/2010/main" val="3219358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906E42-CFDA-48A5-BE56-F9D703E8DC52}"/>
              </a:ext>
            </a:extLst>
          </p:cNvPr>
          <p:cNvSpPr>
            <a:spLocks noGrp="1"/>
          </p:cNvSpPr>
          <p:nvPr>
            <p:ph type="title"/>
          </p:nvPr>
        </p:nvSpPr>
        <p:spPr/>
        <p:txBody>
          <a:bodyPr/>
          <a:lstStyle/>
          <a:p>
            <a:r>
              <a:rPr lang="ja-JP" altLang="en-US"/>
              <a:t>マスター タイトルの書式設定</a:t>
            </a:r>
            <a:endParaRPr lang="ru-RU"/>
          </a:p>
        </p:txBody>
      </p:sp>
      <p:sp>
        <p:nvSpPr>
          <p:cNvPr id="3" name="コンテンツ プレースホルダー 2">
            <a:extLst>
              <a:ext uri="{FF2B5EF4-FFF2-40B4-BE49-F238E27FC236}">
                <a16:creationId xmlns:a16="http://schemas.microsoft.com/office/drawing/2014/main" id="{9E5FBA80-01B6-4842-861B-2860B7353777}"/>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ru-RU"/>
          </a:p>
        </p:txBody>
      </p:sp>
      <p:sp>
        <p:nvSpPr>
          <p:cNvPr id="4" name="日付プレースホルダー 3">
            <a:extLst>
              <a:ext uri="{FF2B5EF4-FFF2-40B4-BE49-F238E27FC236}">
                <a16:creationId xmlns:a16="http://schemas.microsoft.com/office/drawing/2014/main" id="{B8F11CFF-8782-41E8-AABD-FA078711579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99163C8B-463C-4D81-B0C4-FB2B69DCB1F3}"/>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F8673EFB-ECAB-4427-8F4E-CACF874B20C5}"/>
              </a:ext>
            </a:extLst>
          </p:cNvPr>
          <p:cNvSpPr>
            <a:spLocks noGrp="1"/>
          </p:cNvSpPr>
          <p:nvPr>
            <p:ph type="sldNum" sz="quarter" idx="12"/>
          </p:nvPr>
        </p:nvSpPr>
        <p:spPr/>
        <p:txBody>
          <a:bodyPr/>
          <a:lstStyle>
            <a:lvl1pPr>
              <a:defRPr/>
            </a:lvl1pPr>
          </a:lstStyle>
          <a:p>
            <a:fld id="{C265CE3B-0FCB-449B-B907-A519E3D05A35}" type="slidenum">
              <a:rPr lang="en-US" altLang="ja-JP"/>
              <a:pPr/>
              <a:t>‹#›</a:t>
            </a:fld>
            <a:endParaRPr lang="en-US" altLang="ja-JP"/>
          </a:p>
        </p:txBody>
      </p:sp>
    </p:spTree>
    <p:extLst>
      <p:ext uri="{BB962C8B-B14F-4D97-AF65-F5344CB8AC3E}">
        <p14:creationId xmlns:p14="http://schemas.microsoft.com/office/powerpoint/2010/main" val="2843253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62921-9FC1-488F-B54F-F282D766A6F1}"/>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endParaRPr lang="ru-RU"/>
          </a:p>
        </p:txBody>
      </p:sp>
      <p:sp>
        <p:nvSpPr>
          <p:cNvPr id="3" name="テキスト プレースホルダー 2">
            <a:extLst>
              <a:ext uri="{FF2B5EF4-FFF2-40B4-BE49-F238E27FC236}">
                <a16:creationId xmlns:a16="http://schemas.microsoft.com/office/drawing/2014/main" id="{7B6B3412-3AD5-4083-9DD0-4F57AC66B17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C8158AF9-C506-4173-9F63-85FF1A5FC808}"/>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E4947AA8-B35C-480D-B78F-E9A2DC4BCC4B}"/>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65723D46-0757-478A-91E1-2E0246ACE848}"/>
              </a:ext>
            </a:extLst>
          </p:cNvPr>
          <p:cNvSpPr>
            <a:spLocks noGrp="1"/>
          </p:cNvSpPr>
          <p:nvPr>
            <p:ph type="sldNum" sz="quarter" idx="12"/>
          </p:nvPr>
        </p:nvSpPr>
        <p:spPr/>
        <p:txBody>
          <a:bodyPr/>
          <a:lstStyle>
            <a:lvl1pPr>
              <a:defRPr/>
            </a:lvl1pPr>
          </a:lstStyle>
          <a:p>
            <a:fld id="{D5DF7B4C-FAF2-4FD9-9718-AC3B2AB9EC76}" type="slidenum">
              <a:rPr lang="en-US" altLang="ja-JP"/>
              <a:pPr/>
              <a:t>‹#›</a:t>
            </a:fld>
            <a:endParaRPr lang="en-US" altLang="ja-JP"/>
          </a:p>
        </p:txBody>
      </p:sp>
    </p:spTree>
    <p:extLst>
      <p:ext uri="{BB962C8B-B14F-4D97-AF65-F5344CB8AC3E}">
        <p14:creationId xmlns:p14="http://schemas.microsoft.com/office/powerpoint/2010/main" val="2699192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F84BAD-AE63-4B33-B1A2-7441E4056FB7}"/>
              </a:ext>
            </a:extLst>
          </p:cNvPr>
          <p:cNvSpPr>
            <a:spLocks noGrp="1"/>
          </p:cNvSpPr>
          <p:nvPr>
            <p:ph type="title"/>
          </p:nvPr>
        </p:nvSpPr>
        <p:spPr/>
        <p:txBody>
          <a:bodyPr/>
          <a:lstStyle/>
          <a:p>
            <a:r>
              <a:rPr lang="ja-JP" altLang="en-US"/>
              <a:t>マスター タイトルの書式設定</a:t>
            </a:r>
            <a:endParaRPr lang="ru-RU"/>
          </a:p>
        </p:txBody>
      </p:sp>
      <p:sp>
        <p:nvSpPr>
          <p:cNvPr id="3" name="コンテンツ プレースホルダー 2">
            <a:extLst>
              <a:ext uri="{FF2B5EF4-FFF2-40B4-BE49-F238E27FC236}">
                <a16:creationId xmlns:a16="http://schemas.microsoft.com/office/drawing/2014/main" id="{96524B49-5EF1-47D3-B7A2-78BA9CEF22A0}"/>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ru-RU"/>
          </a:p>
        </p:txBody>
      </p:sp>
      <p:sp>
        <p:nvSpPr>
          <p:cNvPr id="4" name="コンテンツ プレースホルダー 3">
            <a:extLst>
              <a:ext uri="{FF2B5EF4-FFF2-40B4-BE49-F238E27FC236}">
                <a16:creationId xmlns:a16="http://schemas.microsoft.com/office/drawing/2014/main" id="{A4696E2D-12F5-4BA2-82B0-977959E6846F}"/>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ru-RU"/>
          </a:p>
        </p:txBody>
      </p:sp>
      <p:sp>
        <p:nvSpPr>
          <p:cNvPr id="5" name="日付プレースホルダー 4">
            <a:extLst>
              <a:ext uri="{FF2B5EF4-FFF2-40B4-BE49-F238E27FC236}">
                <a16:creationId xmlns:a16="http://schemas.microsoft.com/office/drawing/2014/main" id="{3E8FCED5-BF12-45C8-89C5-4993FF13936E}"/>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16C68E43-270A-4266-B6F4-EFA9BF7B5569}"/>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12D69D0D-70E8-4F4F-AFDF-8B3D9D318C3F}"/>
              </a:ext>
            </a:extLst>
          </p:cNvPr>
          <p:cNvSpPr>
            <a:spLocks noGrp="1"/>
          </p:cNvSpPr>
          <p:nvPr>
            <p:ph type="sldNum" sz="quarter" idx="12"/>
          </p:nvPr>
        </p:nvSpPr>
        <p:spPr/>
        <p:txBody>
          <a:bodyPr/>
          <a:lstStyle>
            <a:lvl1pPr>
              <a:defRPr/>
            </a:lvl1pPr>
          </a:lstStyle>
          <a:p>
            <a:fld id="{9B352BC0-C6EB-4025-B219-D30B383E49A4}" type="slidenum">
              <a:rPr lang="en-US" altLang="ja-JP"/>
              <a:pPr/>
              <a:t>‹#›</a:t>
            </a:fld>
            <a:endParaRPr lang="en-US" altLang="ja-JP"/>
          </a:p>
        </p:txBody>
      </p:sp>
    </p:spTree>
    <p:extLst>
      <p:ext uri="{BB962C8B-B14F-4D97-AF65-F5344CB8AC3E}">
        <p14:creationId xmlns:p14="http://schemas.microsoft.com/office/powerpoint/2010/main" val="130915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14AE7-B2FA-4B6B-AB98-EC723AAC93F0}"/>
              </a:ext>
            </a:extLst>
          </p:cNvPr>
          <p:cNvSpPr>
            <a:spLocks noGrp="1"/>
          </p:cNvSpPr>
          <p:nvPr>
            <p:ph type="title"/>
          </p:nvPr>
        </p:nvSpPr>
        <p:spPr>
          <a:xfrm>
            <a:off x="630238" y="365125"/>
            <a:ext cx="7886700" cy="1325563"/>
          </a:xfrm>
        </p:spPr>
        <p:txBody>
          <a:bodyPr/>
          <a:lstStyle/>
          <a:p>
            <a:r>
              <a:rPr lang="ja-JP" altLang="en-US"/>
              <a:t>マスター タイトルの書式設定</a:t>
            </a:r>
            <a:endParaRPr lang="ru-RU"/>
          </a:p>
        </p:txBody>
      </p:sp>
      <p:sp>
        <p:nvSpPr>
          <p:cNvPr id="3" name="テキスト プレースホルダー 2">
            <a:extLst>
              <a:ext uri="{FF2B5EF4-FFF2-40B4-BE49-F238E27FC236}">
                <a16:creationId xmlns:a16="http://schemas.microsoft.com/office/drawing/2014/main" id="{D50F7566-6FEE-4C2C-92E0-580304A133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FB682AD5-C9AB-4293-AB28-FA3C7C1E081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ru-RU"/>
          </a:p>
        </p:txBody>
      </p:sp>
      <p:sp>
        <p:nvSpPr>
          <p:cNvPr id="5" name="テキスト プレースホルダー 4">
            <a:extLst>
              <a:ext uri="{FF2B5EF4-FFF2-40B4-BE49-F238E27FC236}">
                <a16:creationId xmlns:a16="http://schemas.microsoft.com/office/drawing/2014/main" id="{51B2153D-600B-4738-97AD-405A6D32DC5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3FB2306A-3484-4E20-89FE-840D7061B81F}"/>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ru-RU"/>
          </a:p>
        </p:txBody>
      </p:sp>
      <p:sp>
        <p:nvSpPr>
          <p:cNvPr id="7" name="日付プレースホルダー 6">
            <a:extLst>
              <a:ext uri="{FF2B5EF4-FFF2-40B4-BE49-F238E27FC236}">
                <a16:creationId xmlns:a16="http://schemas.microsoft.com/office/drawing/2014/main" id="{6EB9B63C-1D75-4FAC-985D-D0A8F3477DE5}"/>
              </a:ext>
            </a:extLst>
          </p:cNvPr>
          <p:cNvSpPr>
            <a:spLocks noGrp="1"/>
          </p:cNvSpPr>
          <p:nvPr>
            <p:ph type="dt" sz="half" idx="10"/>
          </p:nvPr>
        </p:nvSpPr>
        <p:spPr/>
        <p:txBody>
          <a:bodyPr/>
          <a:lstStyle>
            <a:lvl1pPr>
              <a:defRPr/>
            </a:lvl1pPr>
          </a:lstStyle>
          <a:p>
            <a:endParaRPr lang="en-US" altLang="ja-JP"/>
          </a:p>
        </p:txBody>
      </p:sp>
      <p:sp>
        <p:nvSpPr>
          <p:cNvPr id="8" name="フッター プレースホルダー 7">
            <a:extLst>
              <a:ext uri="{FF2B5EF4-FFF2-40B4-BE49-F238E27FC236}">
                <a16:creationId xmlns:a16="http://schemas.microsoft.com/office/drawing/2014/main" id="{5CD7B322-6F58-4272-8CD9-64A204B6E19A}"/>
              </a:ext>
            </a:extLst>
          </p:cNvPr>
          <p:cNvSpPr>
            <a:spLocks noGrp="1"/>
          </p:cNvSpPr>
          <p:nvPr>
            <p:ph type="ftr" sz="quarter" idx="11"/>
          </p:nvPr>
        </p:nvSpPr>
        <p:spPr/>
        <p:txBody>
          <a:bodyPr/>
          <a:lstStyle>
            <a:lvl1pPr>
              <a:defRPr/>
            </a:lvl1pPr>
          </a:lstStyle>
          <a:p>
            <a:endParaRPr lang="en-US" altLang="ja-JP"/>
          </a:p>
        </p:txBody>
      </p:sp>
      <p:sp>
        <p:nvSpPr>
          <p:cNvPr id="9" name="スライド番号プレースホルダー 8">
            <a:extLst>
              <a:ext uri="{FF2B5EF4-FFF2-40B4-BE49-F238E27FC236}">
                <a16:creationId xmlns:a16="http://schemas.microsoft.com/office/drawing/2014/main" id="{B1FF3880-E0F1-4D7E-BA03-390619C4F457}"/>
              </a:ext>
            </a:extLst>
          </p:cNvPr>
          <p:cNvSpPr>
            <a:spLocks noGrp="1"/>
          </p:cNvSpPr>
          <p:nvPr>
            <p:ph type="sldNum" sz="quarter" idx="12"/>
          </p:nvPr>
        </p:nvSpPr>
        <p:spPr/>
        <p:txBody>
          <a:bodyPr/>
          <a:lstStyle>
            <a:lvl1pPr>
              <a:defRPr/>
            </a:lvl1pPr>
          </a:lstStyle>
          <a:p>
            <a:fld id="{769E314E-3415-4C69-8FD4-A87A185075E6}" type="slidenum">
              <a:rPr lang="en-US" altLang="ja-JP"/>
              <a:pPr/>
              <a:t>‹#›</a:t>
            </a:fld>
            <a:endParaRPr lang="en-US" altLang="ja-JP"/>
          </a:p>
        </p:txBody>
      </p:sp>
    </p:spTree>
    <p:extLst>
      <p:ext uri="{BB962C8B-B14F-4D97-AF65-F5344CB8AC3E}">
        <p14:creationId xmlns:p14="http://schemas.microsoft.com/office/powerpoint/2010/main" val="3574711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611934-CFA8-4139-9128-4EDE9BC89DCF}"/>
              </a:ext>
            </a:extLst>
          </p:cNvPr>
          <p:cNvSpPr>
            <a:spLocks noGrp="1"/>
          </p:cNvSpPr>
          <p:nvPr>
            <p:ph type="title"/>
          </p:nvPr>
        </p:nvSpPr>
        <p:spPr/>
        <p:txBody>
          <a:bodyPr/>
          <a:lstStyle/>
          <a:p>
            <a:r>
              <a:rPr lang="ja-JP" altLang="en-US"/>
              <a:t>マスター タイトルの書式設定</a:t>
            </a:r>
            <a:endParaRPr lang="ru-RU"/>
          </a:p>
        </p:txBody>
      </p:sp>
      <p:sp>
        <p:nvSpPr>
          <p:cNvPr id="3" name="日付プレースホルダー 2">
            <a:extLst>
              <a:ext uri="{FF2B5EF4-FFF2-40B4-BE49-F238E27FC236}">
                <a16:creationId xmlns:a16="http://schemas.microsoft.com/office/drawing/2014/main" id="{3415783D-61B4-4266-8928-3F9B3874FB34}"/>
              </a:ext>
            </a:extLst>
          </p:cNvPr>
          <p:cNvSpPr>
            <a:spLocks noGrp="1"/>
          </p:cNvSpPr>
          <p:nvPr>
            <p:ph type="dt" sz="half" idx="10"/>
          </p:nvPr>
        </p:nvSpPr>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FE83F4B1-3F55-4ECE-BCC3-5225F8AFCDFE}"/>
              </a:ext>
            </a:extLst>
          </p:cNvPr>
          <p:cNvSpPr>
            <a:spLocks noGrp="1"/>
          </p:cNvSpPr>
          <p:nvPr>
            <p:ph type="ftr" sz="quarter" idx="11"/>
          </p:nvPr>
        </p:nvSpPr>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D530C1C6-6FD4-4301-B7EB-272C71A2804E}"/>
              </a:ext>
            </a:extLst>
          </p:cNvPr>
          <p:cNvSpPr>
            <a:spLocks noGrp="1"/>
          </p:cNvSpPr>
          <p:nvPr>
            <p:ph type="sldNum" sz="quarter" idx="12"/>
          </p:nvPr>
        </p:nvSpPr>
        <p:spPr/>
        <p:txBody>
          <a:bodyPr/>
          <a:lstStyle>
            <a:lvl1pPr>
              <a:defRPr/>
            </a:lvl1pPr>
          </a:lstStyle>
          <a:p>
            <a:fld id="{18165525-70CA-476F-B3EF-C917B9671BBB}" type="slidenum">
              <a:rPr lang="en-US" altLang="ja-JP"/>
              <a:pPr/>
              <a:t>‹#›</a:t>
            </a:fld>
            <a:endParaRPr lang="en-US" altLang="ja-JP"/>
          </a:p>
        </p:txBody>
      </p:sp>
    </p:spTree>
    <p:extLst>
      <p:ext uri="{BB962C8B-B14F-4D97-AF65-F5344CB8AC3E}">
        <p14:creationId xmlns:p14="http://schemas.microsoft.com/office/powerpoint/2010/main" val="1796377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516F943-696B-489F-A0BC-4F70F8267E04}"/>
              </a:ext>
            </a:extLst>
          </p:cNvPr>
          <p:cNvSpPr>
            <a:spLocks noGrp="1"/>
          </p:cNvSpPr>
          <p:nvPr>
            <p:ph type="dt" sz="half" idx="10"/>
          </p:nvPr>
        </p:nvSpPr>
        <p:spPr/>
        <p:txBody>
          <a:bodyPr/>
          <a:lstStyle>
            <a:lvl1pPr>
              <a:defRPr/>
            </a:lvl1pPr>
          </a:lstStyle>
          <a:p>
            <a:endParaRPr lang="en-US" altLang="ja-JP"/>
          </a:p>
        </p:txBody>
      </p:sp>
      <p:sp>
        <p:nvSpPr>
          <p:cNvPr id="3" name="フッター プレースホルダー 2">
            <a:extLst>
              <a:ext uri="{FF2B5EF4-FFF2-40B4-BE49-F238E27FC236}">
                <a16:creationId xmlns:a16="http://schemas.microsoft.com/office/drawing/2014/main" id="{B4B65F2B-7348-4500-999F-28F113C370C7}"/>
              </a:ext>
            </a:extLst>
          </p:cNvPr>
          <p:cNvSpPr>
            <a:spLocks noGrp="1"/>
          </p:cNvSpPr>
          <p:nvPr>
            <p:ph type="ftr" sz="quarter" idx="11"/>
          </p:nvPr>
        </p:nvSpPr>
        <p:spPr/>
        <p:txBody>
          <a:bodyPr/>
          <a:lstStyle>
            <a:lvl1pPr>
              <a:defRPr/>
            </a:lvl1pPr>
          </a:lstStyle>
          <a:p>
            <a:endParaRPr lang="en-US" altLang="ja-JP"/>
          </a:p>
        </p:txBody>
      </p:sp>
      <p:sp>
        <p:nvSpPr>
          <p:cNvPr id="4" name="スライド番号プレースホルダー 3">
            <a:extLst>
              <a:ext uri="{FF2B5EF4-FFF2-40B4-BE49-F238E27FC236}">
                <a16:creationId xmlns:a16="http://schemas.microsoft.com/office/drawing/2014/main" id="{43196192-9815-47CA-99D1-274EE6E09D60}"/>
              </a:ext>
            </a:extLst>
          </p:cNvPr>
          <p:cNvSpPr>
            <a:spLocks noGrp="1"/>
          </p:cNvSpPr>
          <p:nvPr>
            <p:ph type="sldNum" sz="quarter" idx="12"/>
          </p:nvPr>
        </p:nvSpPr>
        <p:spPr/>
        <p:txBody>
          <a:bodyPr/>
          <a:lstStyle>
            <a:lvl1pPr>
              <a:defRPr/>
            </a:lvl1pPr>
          </a:lstStyle>
          <a:p>
            <a:fld id="{456C6F05-0781-4B2A-B8A6-58799EF30D4E}" type="slidenum">
              <a:rPr lang="en-US" altLang="ja-JP"/>
              <a:pPr/>
              <a:t>‹#›</a:t>
            </a:fld>
            <a:endParaRPr lang="en-US" altLang="ja-JP"/>
          </a:p>
        </p:txBody>
      </p:sp>
    </p:spTree>
    <p:extLst>
      <p:ext uri="{BB962C8B-B14F-4D97-AF65-F5344CB8AC3E}">
        <p14:creationId xmlns:p14="http://schemas.microsoft.com/office/powerpoint/2010/main" val="107533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2E8FE5-C2D1-4B43-9C78-E9C8A29A00BA}"/>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endParaRPr lang="ru-RU"/>
          </a:p>
        </p:txBody>
      </p:sp>
      <p:sp>
        <p:nvSpPr>
          <p:cNvPr id="3" name="コンテンツ プレースホルダー 2">
            <a:extLst>
              <a:ext uri="{FF2B5EF4-FFF2-40B4-BE49-F238E27FC236}">
                <a16:creationId xmlns:a16="http://schemas.microsoft.com/office/drawing/2014/main" id="{45632342-D4AD-4421-908E-A511520E795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ru-RU"/>
          </a:p>
        </p:txBody>
      </p:sp>
      <p:sp>
        <p:nvSpPr>
          <p:cNvPr id="4" name="テキスト プレースホルダー 3">
            <a:extLst>
              <a:ext uri="{FF2B5EF4-FFF2-40B4-BE49-F238E27FC236}">
                <a16:creationId xmlns:a16="http://schemas.microsoft.com/office/drawing/2014/main" id="{7E8FA154-FAB5-45C4-9103-F9274804E5C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3B687377-2D2C-4B52-9599-7AB09FD241B6}"/>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D6D95B39-07C5-48C8-BCFD-35DBCC83A31C}"/>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25987830-3D8D-4F9A-B9DF-7C01A3D43112}"/>
              </a:ext>
            </a:extLst>
          </p:cNvPr>
          <p:cNvSpPr>
            <a:spLocks noGrp="1"/>
          </p:cNvSpPr>
          <p:nvPr>
            <p:ph type="sldNum" sz="quarter" idx="12"/>
          </p:nvPr>
        </p:nvSpPr>
        <p:spPr/>
        <p:txBody>
          <a:bodyPr/>
          <a:lstStyle>
            <a:lvl1pPr>
              <a:defRPr/>
            </a:lvl1pPr>
          </a:lstStyle>
          <a:p>
            <a:fld id="{CE7C0A9F-8FA7-4AFB-8394-C16DF824C83B}" type="slidenum">
              <a:rPr lang="en-US" altLang="ja-JP"/>
              <a:pPr/>
              <a:t>‹#›</a:t>
            </a:fld>
            <a:endParaRPr lang="en-US" altLang="ja-JP"/>
          </a:p>
        </p:txBody>
      </p:sp>
    </p:spTree>
    <p:extLst>
      <p:ext uri="{BB962C8B-B14F-4D97-AF65-F5344CB8AC3E}">
        <p14:creationId xmlns:p14="http://schemas.microsoft.com/office/powerpoint/2010/main" val="321665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1D1094-C910-4EA4-8ADC-6A58631E292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endParaRPr lang="ru-RU"/>
          </a:p>
        </p:txBody>
      </p:sp>
      <p:sp>
        <p:nvSpPr>
          <p:cNvPr id="3" name="図プレースホルダー 2">
            <a:extLst>
              <a:ext uri="{FF2B5EF4-FFF2-40B4-BE49-F238E27FC236}">
                <a16:creationId xmlns:a16="http://schemas.microsoft.com/office/drawing/2014/main" id="{1569A18D-B141-4551-8C9C-B618C1CFECD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テキスト プレースホルダー 3">
            <a:extLst>
              <a:ext uri="{FF2B5EF4-FFF2-40B4-BE49-F238E27FC236}">
                <a16:creationId xmlns:a16="http://schemas.microsoft.com/office/drawing/2014/main" id="{B9750748-085B-4E38-81B9-C862523E41A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33BA8702-73F8-4E8A-BE03-C96F26FE98FE}"/>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F81B57F0-B496-46C8-854B-D6C6C8516E6E}"/>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D77AD366-FDCA-4E5C-8AAC-0177D5802C6E}"/>
              </a:ext>
            </a:extLst>
          </p:cNvPr>
          <p:cNvSpPr>
            <a:spLocks noGrp="1"/>
          </p:cNvSpPr>
          <p:nvPr>
            <p:ph type="sldNum" sz="quarter" idx="12"/>
          </p:nvPr>
        </p:nvSpPr>
        <p:spPr/>
        <p:txBody>
          <a:bodyPr/>
          <a:lstStyle>
            <a:lvl1pPr>
              <a:defRPr/>
            </a:lvl1pPr>
          </a:lstStyle>
          <a:p>
            <a:fld id="{A90B2372-6967-4C77-83A2-E05F6D02AA06}" type="slidenum">
              <a:rPr lang="en-US" altLang="ja-JP"/>
              <a:pPr/>
              <a:t>‹#›</a:t>
            </a:fld>
            <a:endParaRPr lang="en-US" altLang="ja-JP"/>
          </a:p>
        </p:txBody>
      </p:sp>
    </p:spTree>
    <p:extLst>
      <p:ext uri="{BB962C8B-B14F-4D97-AF65-F5344CB8AC3E}">
        <p14:creationId xmlns:p14="http://schemas.microsoft.com/office/powerpoint/2010/main" val="413924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796AF3A-DE5F-4559-A36C-3A0D011661BA}"/>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Rectangle 3">
            <a:extLst>
              <a:ext uri="{FF2B5EF4-FFF2-40B4-BE49-F238E27FC236}">
                <a16:creationId xmlns:a16="http://schemas.microsoft.com/office/drawing/2014/main" id="{90498087-4D7B-476A-9636-FFCA878CD057}"/>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6110128E-12A7-4486-BFC6-7B9D8355C16B}"/>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a:extLst>
              <a:ext uri="{FF2B5EF4-FFF2-40B4-BE49-F238E27FC236}">
                <a16:creationId xmlns:a16="http://schemas.microsoft.com/office/drawing/2014/main" id="{239F3E93-6BBB-496B-8CB2-C1EE0D73BD8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a:extLst>
              <a:ext uri="{FF2B5EF4-FFF2-40B4-BE49-F238E27FC236}">
                <a16:creationId xmlns:a16="http://schemas.microsoft.com/office/drawing/2014/main" id="{0CBF643D-BDD0-488F-BDFD-DC23E4985683}"/>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E1F006D-6F73-48AA-882F-48301D7B21E7}" type="slidenum">
              <a:rPr lang="en-US" altLang="ja-JP"/>
              <a:pPr/>
              <a:t>‹#›</a:t>
            </a:fld>
            <a:endParaRPr lang="en-US" altLang="ja-JP"/>
          </a:p>
        </p:txBody>
      </p:sp>
      <p:sp>
        <p:nvSpPr>
          <p:cNvPr id="1083" name="Oval 59">
            <a:extLst>
              <a:ext uri="{FF2B5EF4-FFF2-40B4-BE49-F238E27FC236}">
                <a16:creationId xmlns:a16="http://schemas.microsoft.com/office/drawing/2014/main" id="{CEF96D8C-876E-4D8B-BA56-8BB94962C087}"/>
              </a:ext>
            </a:extLst>
          </p:cNvPr>
          <p:cNvSpPr>
            <a:spLocks noChangeArrowheads="1"/>
          </p:cNvSpPr>
          <p:nvPr/>
        </p:nvSpPr>
        <p:spPr bwMode="auto">
          <a:xfrm flipH="1" flipV="1">
            <a:off x="2590800" y="2895600"/>
            <a:ext cx="6400800" cy="381000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84" name="Oval 60">
            <a:extLst>
              <a:ext uri="{FF2B5EF4-FFF2-40B4-BE49-F238E27FC236}">
                <a16:creationId xmlns:a16="http://schemas.microsoft.com/office/drawing/2014/main" id="{7A76A13F-B87E-4941-88AE-6B536A668A2E}"/>
              </a:ext>
            </a:extLst>
          </p:cNvPr>
          <p:cNvSpPr>
            <a:spLocks noChangeArrowheads="1"/>
          </p:cNvSpPr>
          <p:nvPr/>
        </p:nvSpPr>
        <p:spPr bwMode="auto">
          <a:xfrm flipH="1" flipV="1">
            <a:off x="2362200" y="2590800"/>
            <a:ext cx="6400800" cy="3810000"/>
          </a:xfrm>
          <a:prstGeom prst="ellipse">
            <a:avLst/>
          </a:prstGeom>
          <a:solidFill>
            <a:srgbClr val="FF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85" name="Oval 61">
            <a:extLst>
              <a:ext uri="{FF2B5EF4-FFF2-40B4-BE49-F238E27FC236}">
                <a16:creationId xmlns:a16="http://schemas.microsoft.com/office/drawing/2014/main" id="{4D3C19A0-31C5-4362-88F8-92F8362E5DF4}"/>
              </a:ext>
            </a:extLst>
          </p:cNvPr>
          <p:cNvSpPr>
            <a:spLocks noChangeArrowheads="1"/>
          </p:cNvSpPr>
          <p:nvPr/>
        </p:nvSpPr>
        <p:spPr bwMode="auto">
          <a:xfrm flipH="1" flipV="1">
            <a:off x="2133600" y="2286000"/>
            <a:ext cx="6400800" cy="3810000"/>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86" name="Oval 62">
            <a:extLst>
              <a:ext uri="{FF2B5EF4-FFF2-40B4-BE49-F238E27FC236}">
                <a16:creationId xmlns:a16="http://schemas.microsoft.com/office/drawing/2014/main" id="{AAEC8E8A-125D-4A2A-9012-69018F0502DC}"/>
              </a:ext>
            </a:extLst>
          </p:cNvPr>
          <p:cNvSpPr>
            <a:spLocks noChangeArrowheads="1"/>
          </p:cNvSpPr>
          <p:nvPr/>
        </p:nvSpPr>
        <p:spPr bwMode="auto">
          <a:xfrm flipH="1" flipV="1">
            <a:off x="1905000" y="1981200"/>
            <a:ext cx="6400800" cy="381000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88" name="Oval 64">
            <a:extLst>
              <a:ext uri="{FF2B5EF4-FFF2-40B4-BE49-F238E27FC236}">
                <a16:creationId xmlns:a16="http://schemas.microsoft.com/office/drawing/2014/main" id="{2D5B4C5A-3C5F-43E4-A7D6-6FC5DC8CB329}"/>
              </a:ext>
            </a:extLst>
          </p:cNvPr>
          <p:cNvSpPr>
            <a:spLocks noChangeArrowheads="1"/>
          </p:cNvSpPr>
          <p:nvPr/>
        </p:nvSpPr>
        <p:spPr bwMode="auto">
          <a:xfrm flipH="1" flipV="1">
            <a:off x="1143000" y="1295400"/>
            <a:ext cx="6400800" cy="381000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89" name="Oval 65">
            <a:extLst>
              <a:ext uri="{FF2B5EF4-FFF2-40B4-BE49-F238E27FC236}">
                <a16:creationId xmlns:a16="http://schemas.microsoft.com/office/drawing/2014/main" id="{0A61846B-352E-4E8A-80D6-1C4EEDD80ED4}"/>
              </a:ext>
            </a:extLst>
          </p:cNvPr>
          <p:cNvSpPr>
            <a:spLocks noChangeArrowheads="1"/>
          </p:cNvSpPr>
          <p:nvPr/>
        </p:nvSpPr>
        <p:spPr bwMode="auto">
          <a:xfrm flipH="1" flipV="1">
            <a:off x="914400" y="990600"/>
            <a:ext cx="6400800" cy="3810000"/>
          </a:xfrm>
          <a:prstGeom prst="ellipse">
            <a:avLst/>
          </a:prstGeom>
          <a:solidFill>
            <a:srgbClr val="FF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90" name="Oval 66">
            <a:extLst>
              <a:ext uri="{FF2B5EF4-FFF2-40B4-BE49-F238E27FC236}">
                <a16:creationId xmlns:a16="http://schemas.microsoft.com/office/drawing/2014/main" id="{9B393B2E-F472-4161-AF1A-9914F5530191}"/>
              </a:ext>
            </a:extLst>
          </p:cNvPr>
          <p:cNvSpPr>
            <a:spLocks noChangeArrowheads="1"/>
          </p:cNvSpPr>
          <p:nvPr/>
        </p:nvSpPr>
        <p:spPr bwMode="auto">
          <a:xfrm flipH="1" flipV="1">
            <a:off x="685800" y="685800"/>
            <a:ext cx="6400800" cy="3810000"/>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91" name="Oval 67">
            <a:extLst>
              <a:ext uri="{FF2B5EF4-FFF2-40B4-BE49-F238E27FC236}">
                <a16:creationId xmlns:a16="http://schemas.microsoft.com/office/drawing/2014/main" id="{B20EC312-5774-4F32-8B72-D98D2FF2131D}"/>
              </a:ext>
            </a:extLst>
          </p:cNvPr>
          <p:cNvSpPr>
            <a:spLocks noChangeArrowheads="1"/>
          </p:cNvSpPr>
          <p:nvPr/>
        </p:nvSpPr>
        <p:spPr bwMode="auto">
          <a:xfrm flipH="1" flipV="1">
            <a:off x="457200" y="381000"/>
            <a:ext cx="6400800" cy="381000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panose="02020603050405020304" pitchFamily="18" charset="0"/>
          <a:ea typeface="Osaka" charset="-128"/>
        </a:defRPr>
      </a:lvl2pPr>
      <a:lvl3pPr algn="ctr" rtl="0" fontAlgn="base">
        <a:spcBef>
          <a:spcPct val="0"/>
        </a:spcBef>
        <a:spcAft>
          <a:spcPct val="0"/>
        </a:spcAft>
        <a:defRPr kumimoji="1" sz="4400">
          <a:solidFill>
            <a:schemeClr val="tx2"/>
          </a:solidFill>
          <a:latin typeface="Times" panose="02020603050405020304" pitchFamily="18" charset="0"/>
          <a:ea typeface="Osaka" charset="-128"/>
        </a:defRPr>
      </a:lvl3pPr>
      <a:lvl4pPr algn="ctr" rtl="0" fontAlgn="base">
        <a:spcBef>
          <a:spcPct val="0"/>
        </a:spcBef>
        <a:spcAft>
          <a:spcPct val="0"/>
        </a:spcAft>
        <a:defRPr kumimoji="1" sz="4400">
          <a:solidFill>
            <a:schemeClr val="tx2"/>
          </a:solidFill>
          <a:latin typeface="Times" panose="02020603050405020304" pitchFamily="18" charset="0"/>
          <a:ea typeface="Osaka" charset="-128"/>
        </a:defRPr>
      </a:lvl4pPr>
      <a:lvl5pPr algn="ctr" rtl="0" fontAlgn="base">
        <a:spcBef>
          <a:spcPct val="0"/>
        </a:spcBef>
        <a:spcAft>
          <a:spcPct val="0"/>
        </a:spcAft>
        <a:defRPr kumimoji="1" sz="4400">
          <a:solidFill>
            <a:schemeClr val="tx2"/>
          </a:solidFill>
          <a:latin typeface="Times" panose="02020603050405020304" pitchFamily="18" charset="0"/>
          <a:ea typeface="Osaka" charset="-128"/>
        </a:defRPr>
      </a:lvl5pPr>
      <a:lvl6pPr marL="457200" algn="ctr" rtl="0" fontAlgn="base">
        <a:spcBef>
          <a:spcPct val="0"/>
        </a:spcBef>
        <a:spcAft>
          <a:spcPct val="0"/>
        </a:spcAft>
        <a:defRPr kumimoji="1" sz="4400">
          <a:solidFill>
            <a:schemeClr val="tx2"/>
          </a:solidFill>
          <a:latin typeface="Times" panose="02020603050405020304" pitchFamily="18" charset="0"/>
          <a:ea typeface="Osaka" charset="-128"/>
        </a:defRPr>
      </a:lvl6pPr>
      <a:lvl7pPr marL="914400" algn="ctr" rtl="0" fontAlgn="base">
        <a:spcBef>
          <a:spcPct val="0"/>
        </a:spcBef>
        <a:spcAft>
          <a:spcPct val="0"/>
        </a:spcAft>
        <a:defRPr kumimoji="1" sz="4400">
          <a:solidFill>
            <a:schemeClr val="tx2"/>
          </a:solidFill>
          <a:latin typeface="Times" panose="02020603050405020304" pitchFamily="18" charset="0"/>
          <a:ea typeface="Osaka" charset="-128"/>
        </a:defRPr>
      </a:lvl7pPr>
      <a:lvl8pPr marL="1371600" algn="ctr" rtl="0" fontAlgn="base">
        <a:spcBef>
          <a:spcPct val="0"/>
        </a:spcBef>
        <a:spcAft>
          <a:spcPct val="0"/>
        </a:spcAft>
        <a:defRPr kumimoji="1" sz="4400">
          <a:solidFill>
            <a:schemeClr val="tx2"/>
          </a:solidFill>
          <a:latin typeface="Times" panose="02020603050405020304" pitchFamily="18" charset="0"/>
          <a:ea typeface="Osaka" charset="-128"/>
        </a:defRPr>
      </a:lvl8pPr>
      <a:lvl9pPr marL="1828800" algn="ctr" rtl="0" fontAlgn="base">
        <a:spcBef>
          <a:spcPct val="0"/>
        </a:spcBef>
        <a:spcAft>
          <a:spcPct val="0"/>
        </a:spcAft>
        <a:defRPr kumimoji="1" sz="4400">
          <a:solidFill>
            <a:schemeClr val="tx2"/>
          </a:solidFill>
          <a:latin typeface="Times" panose="02020603050405020304" pitchFamily="18" charset="0"/>
          <a:ea typeface="Osaka"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AFECC30-2AFA-48DC-8B39-3765C22FD345}"/>
              </a:ext>
            </a:extLst>
          </p:cNvPr>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FF25F5D-E443-4E05-BFF7-FF60E0630B5E}"/>
              </a:ext>
            </a:extLst>
          </p:cNvPr>
          <p:cNvSpPr>
            <a:spLocks noGrp="1" noChangeArrowheads="1"/>
          </p:cNvSpPr>
          <p:nvPr>
            <p:ph type="ctrTitle"/>
          </p:nvPr>
        </p:nvSpPr>
        <p:spPr>
          <a:xfrm>
            <a:off x="685800" y="2286000"/>
            <a:ext cx="7772400" cy="1143000"/>
          </a:xfrm>
          <a:solidFill>
            <a:srgbClr val="FF9999">
              <a:alpha val="50000"/>
            </a:srgbClr>
          </a:solidFill>
          <a:ln/>
        </p:spPr>
        <p:txBody>
          <a:bodyPr anchor="ctr"/>
          <a:lstStyle/>
          <a:p>
            <a:r>
              <a:rPr lang="ja-JP" altLang="en-US" b="1">
                <a:effectLst>
                  <a:outerShdw blurRad="38100" dist="38100" dir="2700000" algn="tl">
                    <a:srgbClr val="FFFFFF"/>
                  </a:outerShdw>
                </a:effectLst>
              </a:rPr>
              <a:t>諌暁八幡抄</a:t>
            </a:r>
          </a:p>
        </p:txBody>
      </p:sp>
      <p:sp>
        <p:nvSpPr>
          <p:cNvPr id="3075" name="Rectangle 3">
            <a:extLst>
              <a:ext uri="{FF2B5EF4-FFF2-40B4-BE49-F238E27FC236}">
                <a16:creationId xmlns:a16="http://schemas.microsoft.com/office/drawing/2014/main" id="{A8977354-BCC2-4C34-ABFE-B8C4D9E33B8C}"/>
              </a:ext>
            </a:extLst>
          </p:cNvPr>
          <p:cNvSpPr>
            <a:spLocks noGrp="1" noChangeArrowheads="1"/>
          </p:cNvSpPr>
          <p:nvPr>
            <p:ph type="subTitle" idx="1"/>
          </p:nvPr>
        </p:nvSpPr>
        <p:spPr>
          <a:xfrm>
            <a:off x="1524000" y="4953000"/>
            <a:ext cx="6400800" cy="838200"/>
          </a:xfrm>
          <a:noFill/>
          <a:ln/>
          <a:extLst>
            <a:ext uri="{909E8E84-426E-40DD-AFC4-6F175D3DCCD1}">
              <a14:hiddenFill xmlns:a14="http://schemas.microsoft.com/office/drawing/2010/main">
                <a:solidFill>
                  <a:srgbClr val="FFFF99">
                    <a:alpha val="50000"/>
                  </a:srgbClr>
                </a:solidFill>
              </a14:hiddenFill>
            </a:ext>
          </a:extLst>
        </p:spPr>
        <p:txBody>
          <a:bodyPr/>
          <a:lstStyle/>
          <a:p>
            <a:r>
              <a:rPr lang="ja-JP" altLang="en-US" sz="4800" b="1">
                <a:solidFill>
                  <a:srgbClr val="A50021"/>
                </a:solidFill>
                <a:effectLst>
                  <a:outerShdw blurRad="38100" dist="38100" dir="2700000" algn="tl">
                    <a:srgbClr val="C0C0C0"/>
                  </a:outerShdw>
                </a:effectLst>
              </a:rPr>
              <a:t>＊＊地区</a:t>
            </a:r>
          </a:p>
        </p:txBody>
      </p:sp>
      <p:sp>
        <p:nvSpPr>
          <p:cNvPr id="3076" name="Rectangle 4">
            <a:extLst>
              <a:ext uri="{FF2B5EF4-FFF2-40B4-BE49-F238E27FC236}">
                <a16:creationId xmlns:a16="http://schemas.microsoft.com/office/drawing/2014/main" id="{BDFCF90C-DF94-4649-B8CB-C094CBC425D6}"/>
              </a:ext>
            </a:extLst>
          </p:cNvPr>
          <p:cNvSpPr>
            <a:spLocks noChangeArrowheads="1"/>
          </p:cNvSpPr>
          <p:nvPr/>
        </p:nvSpPr>
        <p:spPr bwMode="auto">
          <a:xfrm>
            <a:off x="914400" y="990600"/>
            <a:ext cx="7239000" cy="838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lgn="ctr">
              <a:defRPr kumimoji="1" sz="4400">
                <a:solidFill>
                  <a:schemeClr val="tx2"/>
                </a:solidFill>
                <a:latin typeface="Times" panose="02020603050405020304" pitchFamily="18" charset="0"/>
                <a:ea typeface="Osaka" charset="-128"/>
              </a:defRPr>
            </a:lvl1pPr>
            <a:lvl2pPr algn="ctr">
              <a:defRPr kumimoji="1" sz="4400">
                <a:solidFill>
                  <a:schemeClr val="tx2"/>
                </a:solidFill>
                <a:latin typeface="Times" panose="02020603050405020304" pitchFamily="18" charset="0"/>
                <a:ea typeface="Osaka" charset="-128"/>
              </a:defRPr>
            </a:lvl2pPr>
            <a:lvl3pPr algn="ctr">
              <a:defRPr kumimoji="1" sz="4400">
                <a:solidFill>
                  <a:schemeClr val="tx2"/>
                </a:solidFill>
                <a:latin typeface="Times" panose="02020603050405020304" pitchFamily="18" charset="0"/>
                <a:ea typeface="Osaka" charset="-128"/>
              </a:defRPr>
            </a:lvl3pPr>
            <a:lvl4pPr algn="ctr">
              <a:defRPr kumimoji="1" sz="4400">
                <a:solidFill>
                  <a:schemeClr val="tx2"/>
                </a:solidFill>
                <a:latin typeface="Times" panose="02020603050405020304" pitchFamily="18" charset="0"/>
                <a:ea typeface="Osaka" charset="-128"/>
              </a:defRPr>
            </a:lvl4pPr>
            <a:lvl5pPr algn="ctr">
              <a:defRPr kumimoji="1" sz="4400">
                <a:solidFill>
                  <a:schemeClr val="tx2"/>
                </a:solidFill>
                <a:latin typeface="Times" panose="02020603050405020304" pitchFamily="18" charset="0"/>
                <a:ea typeface="Osaka" charset="-128"/>
              </a:defRPr>
            </a:lvl5pPr>
            <a:lvl6pPr marL="457200" algn="ctr" fontAlgn="base">
              <a:spcBef>
                <a:spcPct val="0"/>
              </a:spcBef>
              <a:spcAft>
                <a:spcPct val="0"/>
              </a:spcAft>
              <a:defRPr kumimoji="1" sz="4400">
                <a:solidFill>
                  <a:schemeClr val="tx2"/>
                </a:solidFill>
                <a:latin typeface="Times" panose="02020603050405020304" pitchFamily="18" charset="0"/>
                <a:ea typeface="Osaka" charset="-128"/>
              </a:defRPr>
            </a:lvl6pPr>
            <a:lvl7pPr marL="914400" algn="ctr" fontAlgn="base">
              <a:spcBef>
                <a:spcPct val="0"/>
              </a:spcBef>
              <a:spcAft>
                <a:spcPct val="0"/>
              </a:spcAft>
              <a:defRPr kumimoji="1" sz="4400">
                <a:solidFill>
                  <a:schemeClr val="tx2"/>
                </a:solidFill>
                <a:latin typeface="Times" panose="02020603050405020304" pitchFamily="18" charset="0"/>
                <a:ea typeface="Osaka" charset="-128"/>
              </a:defRPr>
            </a:lvl7pPr>
            <a:lvl8pPr marL="1371600" algn="ctr" fontAlgn="base">
              <a:spcBef>
                <a:spcPct val="0"/>
              </a:spcBef>
              <a:spcAft>
                <a:spcPct val="0"/>
              </a:spcAft>
              <a:defRPr kumimoji="1" sz="4400">
                <a:solidFill>
                  <a:schemeClr val="tx2"/>
                </a:solidFill>
                <a:latin typeface="Times" panose="02020603050405020304" pitchFamily="18" charset="0"/>
                <a:ea typeface="Osaka" charset="-128"/>
              </a:defRPr>
            </a:lvl8pPr>
            <a:lvl9pPr marL="1828800" algn="ctr" fontAlgn="base">
              <a:spcBef>
                <a:spcPct val="0"/>
              </a:spcBef>
              <a:spcAft>
                <a:spcPct val="0"/>
              </a:spcAft>
              <a:defRPr kumimoji="1" sz="4400">
                <a:solidFill>
                  <a:schemeClr val="tx2"/>
                </a:solidFill>
                <a:latin typeface="Times" panose="02020603050405020304" pitchFamily="18" charset="0"/>
                <a:ea typeface="Osaka" charset="-128"/>
              </a:defRPr>
            </a:lvl9pPr>
          </a:lstStyle>
          <a:p>
            <a:r>
              <a:rPr lang="ja-JP" altLang="en-US" sz="5400" b="1">
                <a:solidFill>
                  <a:srgbClr val="0000FF"/>
                </a:solidFill>
                <a:effectLst>
                  <a:outerShdw blurRad="38100" dist="38100" dir="2700000" algn="tl">
                    <a:srgbClr val="C0C0C0"/>
                  </a:outerShdw>
                </a:effectLst>
              </a:rPr>
              <a:t>４月度座談会御書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55D93B3-A215-441F-AC86-F0A04E8A592D}"/>
              </a:ext>
            </a:extLst>
          </p:cNvPr>
          <p:cNvSpPr>
            <a:spLocks noGrp="1" noChangeArrowheads="1"/>
          </p:cNvSpPr>
          <p:nvPr>
            <p:ph type="title"/>
          </p:nvPr>
        </p:nvSpPr>
        <p:spPr>
          <a:xfrm>
            <a:off x="685800" y="457200"/>
            <a:ext cx="7772400" cy="990600"/>
          </a:xfrm>
        </p:spPr>
        <p:txBody>
          <a:bodyPr/>
          <a:lstStyle/>
          <a:p>
            <a:r>
              <a:rPr lang="ja-JP" altLang="en-US" sz="6000" b="1">
                <a:solidFill>
                  <a:srgbClr val="A50021"/>
                </a:solidFill>
                <a:effectLst>
                  <a:outerShdw blurRad="38100" dist="38100" dir="2700000" algn="tl">
                    <a:srgbClr val="C0C0C0"/>
                  </a:outerShdw>
                </a:effectLst>
              </a:rPr>
              <a:t>背景と大意</a:t>
            </a:r>
          </a:p>
        </p:txBody>
      </p:sp>
      <p:sp>
        <p:nvSpPr>
          <p:cNvPr id="4099" name="Rectangle 3">
            <a:extLst>
              <a:ext uri="{FF2B5EF4-FFF2-40B4-BE49-F238E27FC236}">
                <a16:creationId xmlns:a16="http://schemas.microsoft.com/office/drawing/2014/main" id="{F789EF5F-B643-4373-89F6-D6EFB54BBD5C}"/>
              </a:ext>
            </a:extLst>
          </p:cNvPr>
          <p:cNvSpPr>
            <a:spLocks noGrp="1" noChangeArrowheads="1"/>
          </p:cNvSpPr>
          <p:nvPr>
            <p:ph type="body" idx="1"/>
          </p:nvPr>
        </p:nvSpPr>
        <p:spPr>
          <a:xfrm>
            <a:off x="609600" y="1600200"/>
            <a:ext cx="8001000" cy="4114800"/>
          </a:xfrm>
          <a:solidFill>
            <a:srgbClr val="CCFFFF"/>
          </a:solidFill>
          <a:ln>
            <a:solidFill>
              <a:schemeClr val="tx1"/>
            </a:solidFill>
            <a:miter lim="800000"/>
            <a:headEnd/>
            <a:tailEnd/>
          </a:ln>
        </p:spPr>
        <p:txBody>
          <a:bodyPr/>
          <a:lstStyle/>
          <a:p>
            <a:r>
              <a:rPr lang="ja-JP" altLang="en-US" sz="4400" b="1">
                <a:effectLst>
                  <a:outerShdw blurRad="38100" dist="38100" dir="2700000" algn="tl">
                    <a:srgbClr val="FFFFFF"/>
                  </a:outerShdw>
                </a:effectLst>
              </a:rPr>
              <a:t>弘安三年　</a:t>
            </a:r>
            <a:r>
              <a:rPr lang="en-US" altLang="ja-JP" sz="4400" b="1">
                <a:effectLst>
                  <a:outerShdw blurRad="38100" dist="38100" dir="2700000" algn="tl">
                    <a:srgbClr val="FFFFFF"/>
                  </a:outerShdw>
                </a:effectLst>
              </a:rPr>
              <a:t>59</a:t>
            </a:r>
            <a:r>
              <a:rPr lang="ja-JP" altLang="en-US" sz="4400" b="1">
                <a:effectLst>
                  <a:outerShdw blurRad="38100" dist="38100" dir="2700000" algn="tl">
                    <a:srgbClr val="FFFFFF"/>
                  </a:outerShdw>
                </a:effectLst>
              </a:rPr>
              <a:t>才御作　於身延</a:t>
            </a:r>
          </a:p>
          <a:p>
            <a:r>
              <a:rPr lang="ja-JP" altLang="en-US" sz="4400" b="1">
                <a:effectLst>
                  <a:outerShdw blurRad="38100" dist="38100" dir="2700000" algn="tl">
                    <a:srgbClr val="FFFFFF"/>
                  </a:outerShdw>
                </a:effectLst>
                <a:latin typeface="Osaka" charset="-128"/>
              </a:rPr>
              <a:t>対告衆　弟子一同</a:t>
            </a:r>
          </a:p>
          <a:p>
            <a:r>
              <a:rPr lang="ja-JP" altLang="en-US" sz="4400" b="1">
                <a:effectLst>
                  <a:outerShdw blurRad="38100" dist="38100" dir="2700000" algn="tl">
                    <a:srgbClr val="FFFFFF"/>
                  </a:outerShdw>
                </a:effectLst>
                <a:latin typeface="Osaka" charset="-128"/>
              </a:rPr>
              <a:t>題号</a:t>
            </a:r>
            <a:r>
              <a:rPr lang="en-US" altLang="ja-JP" sz="4400" b="1">
                <a:effectLst>
                  <a:outerShdw blurRad="38100" dist="38100" dir="2700000" algn="tl">
                    <a:srgbClr val="FFFFFF"/>
                  </a:outerShdw>
                </a:effectLst>
                <a:latin typeface="Osaka" charset="-128"/>
              </a:rPr>
              <a:t>:</a:t>
            </a:r>
            <a:r>
              <a:rPr lang="ja-JP" altLang="en-US" sz="4400" b="1">
                <a:solidFill>
                  <a:srgbClr val="FF3300"/>
                </a:solidFill>
                <a:effectLst>
                  <a:outerShdw blurRad="38100" dist="38100" dir="2700000" algn="tl">
                    <a:srgbClr val="000000"/>
                  </a:outerShdw>
                </a:effectLst>
                <a:latin typeface="Osaka" charset="-128"/>
              </a:rPr>
              <a:t>八幡大菩薩</a:t>
            </a:r>
            <a:r>
              <a:rPr lang="ja-JP" altLang="en-US" sz="4400" b="1">
                <a:effectLst>
                  <a:outerShdw blurRad="38100" dist="38100" dir="2700000" algn="tl">
                    <a:srgbClr val="FFFFFF"/>
                  </a:outerShdw>
                </a:effectLst>
                <a:latin typeface="Osaka" charset="-128"/>
              </a:rPr>
              <a:t>を</a:t>
            </a:r>
            <a:r>
              <a:rPr lang="ja-JP" altLang="en-US" sz="4400" b="1">
                <a:solidFill>
                  <a:srgbClr val="FF3300"/>
                </a:solidFill>
                <a:effectLst>
                  <a:outerShdw blurRad="38100" dist="38100" dir="2700000" algn="tl">
                    <a:srgbClr val="000000"/>
                  </a:outerShdw>
                </a:effectLst>
                <a:latin typeface="Osaka" charset="-128"/>
              </a:rPr>
              <a:t>諌暁</a:t>
            </a:r>
            <a:r>
              <a:rPr lang="ja-JP" altLang="en-US" sz="4400" b="1">
                <a:effectLst>
                  <a:outerShdw blurRad="38100" dist="38100" dir="2700000" algn="tl">
                    <a:srgbClr val="FFFFFF"/>
                  </a:outerShdw>
                </a:effectLst>
                <a:latin typeface="Osaka" charset="-128"/>
              </a:rPr>
              <a:t>する</a:t>
            </a:r>
          </a:p>
          <a:p>
            <a:r>
              <a:rPr lang="ja-JP" altLang="en-US" sz="4400" b="1">
                <a:effectLst>
                  <a:outerShdw blurRad="38100" dist="38100" dir="2700000" algn="tl">
                    <a:srgbClr val="FFFFFF"/>
                  </a:outerShdw>
                </a:effectLst>
                <a:latin typeface="Osaka" charset="-128"/>
              </a:rPr>
              <a:t>仏敵を厳しく叱責するのは善</a:t>
            </a:r>
          </a:p>
          <a:p>
            <a:r>
              <a:rPr lang="ja-JP" altLang="en-US" sz="4400" b="1">
                <a:effectLst>
                  <a:outerShdw blurRad="38100" dist="38100" dir="2700000" algn="tl">
                    <a:srgbClr val="FFFFFF"/>
                  </a:outerShdw>
                </a:effectLst>
                <a:latin typeface="Osaka" charset="-128"/>
              </a:rPr>
              <a:t>根本から救う</a:t>
            </a:r>
            <a:r>
              <a:rPr lang="ja-JP" altLang="en-US" sz="4400" b="1">
                <a:solidFill>
                  <a:srgbClr val="FF3300"/>
                </a:solidFill>
                <a:effectLst>
                  <a:outerShdw blurRad="38100" dist="38100" dir="2700000" algn="tl">
                    <a:srgbClr val="000000"/>
                  </a:outerShdw>
                </a:effectLst>
                <a:latin typeface="Osaka" charset="-128"/>
              </a:rPr>
              <a:t>慈悲</a:t>
            </a:r>
            <a:r>
              <a:rPr lang="ja-JP" altLang="en-US" sz="4400" b="1">
                <a:effectLst>
                  <a:outerShdw blurRad="38100" dist="38100" dir="2700000" algn="tl">
                    <a:srgbClr val="FFFFFF"/>
                  </a:outerShdw>
                </a:effectLst>
                <a:latin typeface="Osaka" charset="-128"/>
              </a:rPr>
              <a:t>の折伏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p:tgtEl>
                                          <p:spTgt spid="4099">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4099">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p:tgtEl>
                                          <p:spTgt spid="4099">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4099">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p:tgtEl>
                                          <p:spTgt spid="4099">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4099">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p:tgtEl>
                                          <p:spTgt spid="4099">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4099">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p:tgtEl>
                                          <p:spTgt spid="4099">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62F2EDB-A784-45C2-B14A-67D557500E76}"/>
              </a:ext>
            </a:extLst>
          </p:cNvPr>
          <p:cNvSpPr>
            <a:spLocks noGrp="1" noChangeArrowheads="1"/>
          </p:cNvSpPr>
          <p:nvPr>
            <p:ph type="title"/>
          </p:nvPr>
        </p:nvSpPr>
        <p:spPr>
          <a:xfrm>
            <a:off x="685800" y="457200"/>
            <a:ext cx="7772400" cy="914400"/>
          </a:xfrm>
        </p:spPr>
        <p:txBody>
          <a:bodyPr/>
          <a:lstStyle/>
          <a:p>
            <a:r>
              <a:rPr lang="ja-JP" altLang="en-US" sz="5400" b="1">
                <a:solidFill>
                  <a:srgbClr val="0000CC"/>
                </a:solidFill>
                <a:effectLst>
                  <a:outerShdw blurRad="38100" dist="38100" dir="2700000" algn="tl">
                    <a:srgbClr val="C0C0C0"/>
                  </a:outerShdw>
                </a:effectLst>
              </a:rPr>
              <a:t>建長五年四月二十八日</a:t>
            </a:r>
          </a:p>
        </p:txBody>
      </p:sp>
      <p:sp>
        <p:nvSpPr>
          <p:cNvPr id="5124" name="AutoShape 4">
            <a:extLst>
              <a:ext uri="{FF2B5EF4-FFF2-40B4-BE49-F238E27FC236}">
                <a16:creationId xmlns:a16="http://schemas.microsoft.com/office/drawing/2014/main" id="{3AF364FD-EAAA-4D98-A31E-A6E484635FB3}"/>
              </a:ext>
            </a:extLst>
          </p:cNvPr>
          <p:cNvSpPr>
            <a:spLocks noChangeArrowheads="1"/>
          </p:cNvSpPr>
          <p:nvPr/>
        </p:nvSpPr>
        <p:spPr bwMode="auto">
          <a:xfrm>
            <a:off x="2590800" y="1371600"/>
            <a:ext cx="4648200" cy="914400"/>
          </a:xfrm>
          <a:prstGeom prst="roundRect">
            <a:avLst>
              <a:gd name="adj" fmla="val 16667"/>
            </a:avLst>
          </a:prstGeom>
          <a:solidFill>
            <a:srgbClr val="FFFF99"/>
          </a:solidFill>
          <a:ln w="9525">
            <a:solidFill>
              <a:schemeClr val="tx1"/>
            </a:solidFill>
            <a:round/>
            <a:headEnd/>
            <a:tailEnd/>
          </a:ln>
          <a:effectLst>
            <a:outerShdw dist="107763" dir="2700000" algn="ctr" rotWithShape="0">
              <a:schemeClr val="bg2"/>
            </a:outerShdw>
          </a:effectLst>
        </p:spPr>
        <p:txBody>
          <a:bodyPr wrap="none" anchor="ctr"/>
          <a:lstStyle/>
          <a:p>
            <a:pPr algn="ctr"/>
            <a:r>
              <a:rPr lang="ja-JP" altLang="en-US" sz="4800" b="1">
                <a:solidFill>
                  <a:srgbClr val="FF3300"/>
                </a:solidFill>
                <a:effectLst>
                  <a:outerShdw blurRad="38100" dist="38100" dir="2700000" algn="tl">
                    <a:srgbClr val="000000"/>
                  </a:outerShdw>
                </a:effectLst>
              </a:rPr>
              <a:t>立宗宣言</a:t>
            </a:r>
            <a:endParaRPr lang="ja-JP" altLang="en-US" sz="4800" b="1">
              <a:effectLst>
                <a:outerShdw blurRad="38100" dist="38100" dir="2700000" algn="tl">
                  <a:srgbClr val="FFFFFF"/>
                </a:outerShdw>
              </a:effectLst>
            </a:endParaRPr>
          </a:p>
        </p:txBody>
      </p:sp>
      <p:sp>
        <p:nvSpPr>
          <p:cNvPr id="5129" name="AutoShape 9">
            <a:extLst>
              <a:ext uri="{FF2B5EF4-FFF2-40B4-BE49-F238E27FC236}">
                <a16:creationId xmlns:a16="http://schemas.microsoft.com/office/drawing/2014/main" id="{31477F84-CAC4-4AE7-A0A8-EEC309749DAD}"/>
              </a:ext>
            </a:extLst>
          </p:cNvPr>
          <p:cNvSpPr>
            <a:spLocks noChangeArrowheads="1"/>
          </p:cNvSpPr>
          <p:nvPr/>
        </p:nvSpPr>
        <p:spPr bwMode="auto">
          <a:xfrm>
            <a:off x="685800" y="2971800"/>
            <a:ext cx="8001000" cy="2057400"/>
          </a:xfrm>
          <a:prstGeom prst="roundRect">
            <a:avLst>
              <a:gd name="adj" fmla="val 16667"/>
            </a:avLst>
          </a:prstGeom>
          <a:solidFill>
            <a:schemeClr val="accent1">
              <a:alpha val="50000"/>
            </a:schemeClr>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ja-JP" altLang="en-US" sz="3600" b="1">
                <a:effectLst>
                  <a:outerShdw blurRad="38100" dist="38100" dir="2700000" algn="tl">
                    <a:srgbClr val="FFFFFF"/>
                  </a:outerShdw>
                </a:effectLst>
                <a:latin typeface="Osaka" charset="-128"/>
              </a:rPr>
              <a:t>清澄寺と申す寺の諸仏坊の持仏堂の南面にして午の時に此の法門申しはじめて今に二十七年・弘安二年なり</a:t>
            </a:r>
          </a:p>
        </p:txBody>
      </p:sp>
      <p:sp>
        <p:nvSpPr>
          <p:cNvPr id="5131" name="Text Box 11">
            <a:extLst>
              <a:ext uri="{FF2B5EF4-FFF2-40B4-BE49-F238E27FC236}">
                <a16:creationId xmlns:a16="http://schemas.microsoft.com/office/drawing/2014/main" id="{F07DEA45-9347-4FB0-A6E9-2104FACAEC6C}"/>
              </a:ext>
            </a:extLst>
          </p:cNvPr>
          <p:cNvSpPr txBox="1">
            <a:spLocks noChangeArrowheads="1"/>
          </p:cNvSpPr>
          <p:nvPr/>
        </p:nvSpPr>
        <p:spPr bwMode="auto">
          <a:xfrm>
            <a:off x="609600" y="2311400"/>
            <a:ext cx="2478088" cy="66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600" b="1">
                <a:effectLst>
                  <a:outerShdw blurRad="38100" dist="38100" dir="2700000" algn="tl">
                    <a:srgbClr val="C0C0C0"/>
                  </a:outerShdw>
                </a:effectLst>
              </a:rPr>
              <a:t>聖人御難事</a:t>
            </a:r>
          </a:p>
        </p:txBody>
      </p:sp>
      <p:sp>
        <p:nvSpPr>
          <p:cNvPr id="5132" name="AutoShape 12">
            <a:extLst>
              <a:ext uri="{FF2B5EF4-FFF2-40B4-BE49-F238E27FC236}">
                <a16:creationId xmlns:a16="http://schemas.microsoft.com/office/drawing/2014/main" id="{BC5E0B12-78B5-4DFD-B127-F3D9DA5F1E58}"/>
              </a:ext>
            </a:extLst>
          </p:cNvPr>
          <p:cNvSpPr>
            <a:spLocks noChangeArrowheads="1"/>
          </p:cNvSpPr>
          <p:nvPr/>
        </p:nvSpPr>
        <p:spPr bwMode="auto">
          <a:xfrm>
            <a:off x="990600" y="5410200"/>
            <a:ext cx="2514600" cy="685800"/>
          </a:xfrm>
          <a:prstGeom prst="roundRect">
            <a:avLst>
              <a:gd name="adj" fmla="val 16667"/>
            </a:avLst>
          </a:prstGeom>
          <a:solidFill>
            <a:srgbClr val="FF9900"/>
          </a:solidFill>
          <a:ln w="9525">
            <a:solidFill>
              <a:schemeClr val="tx1"/>
            </a:solidFill>
            <a:round/>
            <a:headEnd/>
            <a:tailEnd/>
          </a:ln>
          <a:effectLst>
            <a:outerShdw dist="107763" dir="2700000" algn="ctr" rotWithShape="0">
              <a:schemeClr val="bg2"/>
            </a:outerShdw>
          </a:effectLst>
        </p:spPr>
        <p:txBody>
          <a:bodyPr wrap="none" anchor="ctr"/>
          <a:lstStyle/>
          <a:p>
            <a:pPr algn="ctr"/>
            <a:r>
              <a:rPr lang="ja-JP" altLang="en-US" sz="3200" b="1">
                <a:effectLst>
                  <a:outerShdw blurRad="38100" dist="38100" dir="2700000" algn="tl">
                    <a:srgbClr val="FFFFFF"/>
                  </a:outerShdw>
                </a:effectLst>
              </a:rPr>
              <a:t>清澄寺追放</a:t>
            </a:r>
          </a:p>
        </p:txBody>
      </p:sp>
      <p:sp>
        <p:nvSpPr>
          <p:cNvPr id="5133" name="AutoShape 13">
            <a:extLst>
              <a:ext uri="{FF2B5EF4-FFF2-40B4-BE49-F238E27FC236}">
                <a16:creationId xmlns:a16="http://schemas.microsoft.com/office/drawing/2014/main" id="{263D2842-5455-4914-9827-0B1D2290D0E9}"/>
              </a:ext>
            </a:extLst>
          </p:cNvPr>
          <p:cNvSpPr>
            <a:spLocks noChangeArrowheads="1"/>
          </p:cNvSpPr>
          <p:nvPr/>
        </p:nvSpPr>
        <p:spPr bwMode="auto">
          <a:xfrm>
            <a:off x="5334000" y="5257800"/>
            <a:ext cx="2362200" cy="1066800"/>
          </a:xfrm>
          <a:prstGeom prst="roundRect">
            <a:avLst>
              <a:gd name="adj" fmla="val 16667"/>
            </a:avLst>
          </a:prstGeom>
          <a:solidFill>
            <a:schemeClr val="accent1"/>
          </a:solidFill>
          <a:ln w="9525">
            <a:solidFill>
              <a:schemeClr val="tx1"/>
            </a:solidFill>
            <a:round/>
            <a:headEnd/>
            <a:tailEnd/>
          </a:ln>
          <a:effectLst>
            <a:outerShdw dist="107763" dir="2700000" algn="ctr" rotWithShape="0">
              <a:schemeClr val="bg2"/>
            </a:outerShdw>
          </a:effectLst>
        </p:spPr>
        <p:txBody>
          <a:bodyPr wrap="none" anchor="ctr"/>
          <a:lstStyle/>
          <a:p>
            <a:pPr algn="ctr"/>
            <a:r>
              <a:rPr lang="ja-JP" altLang="en-US" sz="3200" b="1">
                <a:solidFill>
                  <a:srgbClr val="A50021"/>
                </a:solidFill>
                <a:effectLst>
                  <a:outerShdw blurRad="38100" dist="38100" dir="2700000" algn="tl">
                    <a:srgbClr val="000000"/>
                  </a:outerShdw>
                </a:effectLst>
              </a:rPr>
              <a:t>鎌倉にて</a:t>
            </a:r>
          </a:p>
          <a:p>
            <a:pPr algn="ctr"/>
            <a:r>
              <a:rPr lang="ja-JP" altLang="en-US" sz="3200" b="1">
                <a:solidFill>
                  <a:srgbClr val="A50021"/>
                </a:solidFill>
                <a:effectLst>
                  <a:outerShdw blurRad="38100" dist="38100" dir="2700000" algn="tl">
                    <a:srgbClr val="000000"/>
                  </a:outerShdw>
                </a:effectLst>
              </a:rPr>
              <a:t>弘教開始</a:t>
            </a:r>
          </a:p>
        </p:txBody>
      </p:sp>
      <p:sp>
        <p:nvSpPr>
          <p:cNvPr id="5134" name="AutoShape 14">
            <a:extLst>
              <a:ext uri="{FF2B5EF4-FFF2-40B4-BE49-F238E27FC236}">
                <a16:creationId xmlns:a16="http://schemas.microsoft.com/office/drawing/2014/main" id="{5F2DBB8A-5E06-463F-986B-B1E2E813E45E}"/>
              </a:ext>
            </a:extLst>
          </p:cNvPr>
          <p:cNvSpPr>
            <a:spLocks noChangeArrowheads="1"/>
          </p:cNvSpPr>
          <p:nvPr/>
        </p:nvSpPr>
        <p:spPr bwMode="auto">
          <a:xfrm>
            <a:off x="3962400" y="5410200"/>
            <a:ext cx="533400" cy="914400"/>
          </a:xfrm>
          <a:prstGeom prst="rightArrow">
            <a:avLst>
              <a:gd name="adj1" fmla="val 50000"/>
              <a:gd name="adj2" fmla="val 25000"/>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ox(out)">
                                      <p:cBhvr>
                                        <p:cTn id="7" dur="500"/>
                                        <p:tgtEl>
                                          <p:spTgt spid="5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5131"/>
                                        </p:tgtEl>
                                        <p:attrNameLst>
                                          <p:attrName>style.visibility</p:attrName>
                                        </p:attrNameLst>
                                      </p:cBhvr>
                                      <p:to>
                                        <p:strVal val="visible"/>
                                      </p:to>
                                    </p:set>
                                    <p:animEffect transition="in" filter="blinds(vertical)">
                                      <p:cBhvr>
                                        <p:cTn id="12" dur="500"/>
                                        <p:tgtEl>
                                          <p:spTgt spid="51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5129"/>
                                        </p:tgtEl>
                                        <p:attrNameLst>
                                          <p:attrName>style.visibility</p:attrName>
                                        </p:attrNameLst>
                                      </p:cBhvr>
                                      <p:to>
                                        <p:strVal val="visible"/>
                                      </p:to>
                                    </p:set>
                                    <p:anim calcmode="lin" valueType="num">
                                      <p:cBhvr additive="base">
                                        <p:cTn id="17" dur="500"/>
                                        <p:tgtEl>
                                          <p:spTgt spid="5129"/>
                                        </p:tgtEl>
                                        <p:attrNameLst>
                                          <p:attrName>ppt_y</p:attrName>
                                        </p:attrNameLst>
                                      </p:cBhvr>
                                      <p:tavLst>
                                        <p:tav tm="0">
                                          <p:val>
                                            <p:strVal val="#ppt_y+#ppt_h*1.125000"/>
                                          </p:val>
                                        </p:tav>
                                        <p:tav tm="100000">
                                          <p:val>
                                            <p:strVal val="#ppt_y"/>
                                          </p:val>
                                        </p:tav>
                                      </p:tavLst>
                                    </p:anim>
                                    <p:animEffect transition="in" filter="wipe(up)">
                                      <p:cBhvr>
                                        <p:cTn id="18" dur="500"/>
                                        <p:tgtEl>
                                          <p:spTgt spid="512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5132"/>
                                        </p:tgtEl>
                                        <p:attrNameLst>
                                          <p:attrName>style.visibility</p:attrName>
                                        </p:attrNameLst>
                                      </p:cBhvr>
                                      <p:to>
                                        <p:strVal val="visible"/>
                                      </p:to>
                                    </p:set>
                                    <p:anim calcmode="lin" valueType="num">
                                      <p:cBhvr additive="base">
                                        <p:cTn id="23" dur="500"/>
                                        <p:tgtEl>
                                          <p:spTgt spid="5132"/>
                                        </p:tgtEl>
                                        <p:attrNameLst>
                                          <p:attrName>ppt_y</p:attrName>
                                        </p:attrNameLst>
                                      </p:cBhvr>
                                      <p:tavLst>
                                        <p:tav tm="0">
                                          <p:val>
                                            <p:strVal val="#ppt_y+#ppt_h*1.125000"/>
                                          </p:val>
                                        </p:tav>
                                        <p:tav tm="100000">
                                          <p:val>
                                            <p:strVal val="#ppt_y"/>
                                          </p:val>
                                        </p:tav>
                                      </p:tavLst>
                                    </p:anim>
                                    <p:animEffect transition="in" filter="wipe(up)">
                                      <p:cBhvr>
                                        <p:cTn id="24" dur="500"/>
                                        <p:tgtEl>
                                          <p:spTgt spid="513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8" fill="hold" nodeType="clickEffect">
                                  <p:stCondLst>
                                    <p:cond delay="0"/>
                                  </p:stCondLst>
                                  <p:childTnLst>
                                    <p:set>
                                      <p:cBhvr>
                                        <p:cTn id="28" dur="1" fill="hold">
                                          <p:stCondLst>
                                            <p:cond delay="0"/>
                                          </p:stCondLst>
                                        </p:cTn>
                                        <p:tgtEl>
                                          <p:spTgt spid="5134"/>
                                        </p:tgtEl>
                                        <p:attrNameLst>
                                          <p:attrName>style.visibility</p:attrName>
                                        </p:attrNameLst>
                                      </p:cBhvr>
                                      <p:to>
                                        <p:strVal val="visible"/>
                                      </p:to>
                                    </p:set>
                                    <p:anim calcmode="lin" valueType="num">
                                      <p:cBhvr additive="base">
                                        <p:cTn id="29" dur="500"/>
                                        <p:tgtEl>
                                          <p:spTgt spid="5134"/>
                                        </p:tgtEl>
                                        <p:attrNameLst>
                                          <p:attrName>ppt_x</p:attrName>
                                        </p:attrNameLst>
                                      </p:cBhvr>
                                      <p:tavLst>
                                        <p:tav tm="0">
                                          <p:val>
                                            <p:strVal val="#ppt_x-#ppt_w*1.125000"/>
                                          </p:val>
                                        </p:tav>
                                        <p:tav tm="100000">
                                          <p:val>
                                            <p:strVal val="#ppt_x"/>
                                          </p:val>
                                        </p:tav>
                                      </p:tavLst>
                                    </p:anim>
                                    <p:animEffect transition="in" filter="wipe(right)">
                                      <p:cBhvr>
                                        <p:cTn id="30" dur="500"/>
                                        <p:tgtEl>
                                          <p:spTgt spid="513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5133"/>
                                        </p:tgtEl>
                                        <p:attrNameLst>
                                          <p:attrName>style.visibility</p:attrName>
                                        </p:attrNameLst>
                                      </p:cBhvr>
                                      <p:to>
                                        <p:strVal val="visible"/>
                                      </p:to>
                                    </p:set>
                                    <p:anim calcmode="lin" valueType="num">
                                      <p:cBhvr additive="base">
                                        <p:cTn id="35" dur="500"/>
                                        <p:tgtEl>
                                          <p:spTgt spid="5133"/>
                                        </p:tgtEl>
                                        <p:attrNameLst>
                                          <p:attrName>ppt_y</p:attrName>
                                        </p:attrNameLst>
                                      </p:cBhvr>
                                      <p:tavLst>
                                        <p:tav tm="0">
                                          <p:val>
                                            <p:strVal val="#ppt_y+#ppt_h*1.125000"/>
                                          </p:val>
                                        </p:tav>
                                        <p:tav tm="100000">
                                          <p:val>
                                            <p:strVal val="#ppt_y"/>
                                          </p:val>
                                        </p:tav>
                                      </p:tavLst>
                                    </p:anim>
                                    <p:animEffect transition="in" filter="wipe(up)">
                                      <p:cBhvr>
                                        <p:cTn id="36" dur="500"/>
                                        <p:tgtEl>
                                          <p:spTgt spid="5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autoUpdateAnimBg="0"/>
      <p:bldP spid="5129" grpId="0" animBg="1" autoUpdateAnimBg="0"/>
      <p:bldP spid="5131" grpId="0" autoUpdateAnimBg="0"/>
      <p:bldP spid="5132" grpId="0" animBg="1" autoUpdateAnimBg="0"/>
      <p:bldP spid="5133"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DF94874-9450-4679-AF5D-9774571CCC2D}"/>
              </a:ext>
            </a:extLst>
          </p:cNvPr>
          <p:cNvSpPr>
            <a:spLocks noGrp="1" noChangeArrowheads="1"/>
          </p:cNvSpPr>
          <p:nvPr>
            <p:ph type="title"/>
          </p:nvPr>
        </p:nvSpPr>
        <p:spPr>
          <a:xfrm>
            <a:off x="685800" y="381000"/>
            <a:ext cx="7772400" cy="914400"/>
          </a:xfrm>
        </p:spPr>
        <p:txBody>
          <a:bodyPr/>
          <a:lstStyle/>
          <a:p>
            <a:r>
              <a:rPr lang="ja-JP" altLang="en-US" sz="5400" b="1">
                <a:solidFill>
                  <a:srgbClr val="0000CC"/>
                </a:solidFill>
                <a:effectLst>
                  <a:outerShdw blurRad="38100" dist="38100" dir="2700000" algn="tl">
                    <a:srgbClr val="C0C0C0"/>
                  </a:outerShdw>
                </a:effectLst>
              </a:rPr>
              <a:t>二十八年が間又他事なし</a:t>
            </a:r>
          </a:p>
        </p:txBody>
      </p:sp>
      <p:sp>
        <p:nvSpPr>
          <p:cNvPr id="6147" name="Rectangle 3">
            <a:extLst>
              <a:ext uri="{FF2B5EF4-FFF2-40B4-BE49-F238E27FC236}">
                <a16:creationId xmlns:a16="http://schemas.microsoft.com/office/drawing/2014/main" id="{552A4ADF-6B8E-40A7-813A-E04E29053CE7}"/>
              </a:ext>
            </a:extLst>
          </p:cNvPr>
          <p:cNvSpPr>
            <a:spLocks noGrp="1" noChangeArrowheads="1"/>
          </p:cNvSpPr>
          <p:nvPr>
            <p:ph type="body" idx="1"/>
          </p:nvPr>
        </p:nvSpPr>
        <p:spPr>
          <a:xfrm>
            <a:off x="914400" y="3124200"/>
            <a:ext cx="7239000" cy="1524000"/>
          </a:xfrm>
          <a:solidFill>
            <a:srgbClr val="99CCFF"/>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r>
              <a:rPr lang="ja-JP" altLang="en-US" sz="4000" b="1">
                <a:effectLst>
                  <a:outerShdw blurRad="38100" dist="38100" dir="2700000" algn="tl">
                    <a:srgbClr val="FFFFFF"/>
                  </a:outerShdw>
                </a:effectLst>
              </a:rPr>
              <a:t>一時片時も心安き事なし</a:t>
            </a:r>
            <a:endParaRPr lang="ja-JP" altLang="en-US" sz="4000" b="1">
              <a:solidFill>
                <a:srgbClr val="FF0066"/>
              </a:solidFill>
              <a:effectLst>
                <a:outerShdw blurRad="38100" dist="38100" dir="2700000" algn="tl">
                  <a:srgbClr val="000000"/>
                </a:outerShdw>
              </a:effectLst>
            </a:endParaRPr>
          </a:p>
          <a:p>
            <a:r>
              <a:rPr lang="ja-JP" altLang="en-US" sz="4000" b="1">
                <a:effectLst>
                  <a:outerShdw blurRad="38100" dist="38100" dir="2700000" algn="tl">
                    <a:srgbClr val="FFFFFF"/>
                  </a:outerShdw>
                </a:effectLst>
              </a:rPr>
              <a:t>日蓮一度もしりぞく心なし</a:t>
            </a:r>
          </a:p>
        </p:txBody>
      </p:sp>
      <p:sp>
        <p:nvSpPr>
          <p:cNvPr id="6148" name="AutoShape 4">
            <a:extLst>
              <a:ext uri="{FF2B5EF4-FFF2-40B4-BE49-F238E27FC236}">
                <a16:creationId xmlns:a16="http://schemas.microsoft.com/office/drawing/2014/main" id="{F9275B2F-3AA2-4A9A-878E-0D59057DE6DB}"/>
              </a:ext>
            </a:extLst>
          </p:cNvPr>
          <p:cNvSpPr>
            <a:spLocks noChangeArrowheads="1"/>
          </p:cNvSpPr>
          <p:nvPr/>
        </p:nvSpPr>
        <p:spPr bwMode="auto">
          <a:xfrm>
            <a:off x="990600" y="4876800"/>
            <a:ext cx="7086600" cy="1447800"/>
          </a:xfrm>
          <a:prstGeom prst="roundRect">
            <a:avLst>
              <a:gd name="adj" fmla="val 16667"/>
            </a:avLst>
          </a:prstGeom>
          <a:solidFill>
            <a:srgbClr val="FFFF99"/>
          </a:solidFill>
          <a:ln w="9525">
            <a:solidFill>
              <a:schemeClr val="tx1"/>
            </a:solidFill>
            <a:round/>
            <a:headEnd/>
            <a:tailEnd/>
          </a:ln>
          <a:effectLst>
            <a:outerShdw dist="107763" dir="2700000" algn="ctr" rotWithShape="0">
              <a:schemeClr val="bg2"/>
            </a:outerShdw>
          </a:effectLst>
        </p:spPr>
        <p:txBody>
          <a:bodyPr wrap="none" anchor="ctr"/>
          <a:lstStyle/>
          <a:p>
            <a:r>
              <a:rPr lang="ja-JP" altLang="en-US" sz="4000" b="1">
                <a:solidFill>
                  <a:srgbClr val="FF0000"/>
                </a:solidFill>
                <a:effectLst>
                  <a:outerShdw blurRad="38100" dist="38100" dir="2700000" algn="tl">
                    <a:srgbClr val="000000"/>
                  </a:outerShdw>
                </a:effectLst>
              </a:rPr>
              <a:t>弟子</a:t>
            </a:r>
            <a:r>
              <a:rPr lang="ja-JP" altLang="en-US" sz="4000" b="1">
                <a:effectLst>
                  <a:outerShdw blurRad="38100" dist="38100" dir="2700000" algn="tl">
                    <a:srgbClr val="FFFFFF"/>
                  </a:outerShdw>
                </a:effectLst>
              </a:rPr>
              <a:t>として、広布に</a:t>
            </a:r>
          </a:p>
          <a:p>
            <a:r>
              <a:rPr lang="ja-JP" altLang="en-US" sz="4000" b="1">
                <a:effectLst>
                  <a:outerShdw blurRad="38100" dist="38100" dir="2700000" algn="tl">
                    <a:srgbClr val="FFFFFF"/>
                  </a:outerShdw>
                </a:effectLst>
              </a:rPr>
              <a:t>　　生きる人生を</a:t>
            </a:r>
            <a:r>
              <a:rPr lang="ja-JP" altLang="en-US" sz="4000" b="1">
                <a:solidFill>
                  <a:srgbClr val="FF0000"/>
                </a:solidFill>
                <a:effectLst>
                  <a:outerShdw blurRad="38100" dist="38100" dir="2700000" algn="tl">
                    <a:srgbClr val="000000"/>
                  </a:outerShdw>
                </a:effectLst>
              </a:rPr>
              <a:t>勇敢</a:t>
            </a:r>
            <a:r>
              <a:rPr lang="ja-JP" altLang="en-US" sz="4000" b="1">
                <a:effectLst>
                  <a:outerShdw blurRad="38100" dist="38100" dir="2700000" algn="tl">
                    <a:srgbClr val="FFFFFF"/>
                  </a:outerShdw>
                </a:effectLst>
              </a:rPr>
              <a:t>に進め</a:t>
            </a:r>
          </a:p>
        </p:txBody>
      </p:sp>
      <p:sp>
        <p:nvSpPr>
          <p:cNvPr id="6154" name="Text Box 10">
            <a:extLst>
              <a:ext uri="{FF2B5EF4-FFF2-40B4-BE49-F238E27FC236}">
                <a16:creationId xmlns:a16="http://schemas.microsoft.com/office/drawing/2014/main" id="{D6703467-5BF4-418A-B9D3-59DDAB3FA2FB}"/>
              </a:ext>
            </a:extLst>
          </p:cNvPr>
          <p:cNvSpPr txBox="1">
            <a:spLocks noChangeArrowheads="1"/>
          </p:cNvSpPr>
          <p:nvPr/>
        </p:nvSpPr>
        <p:spPr bwMode="auto">
          <a:xfrm>
            <a:off x="1066800" y="1371600"/>
            <a:ext cx="7327900" cy="13716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nchor="ctr">
            <a:spAutoFit/>
          </a:bodyPr>
          <a:lstStyle/>
          <a:p>
            <a:r>
              <a:rPr lang="ja-JP" altLang="en-US" sz="4000" b="1">
                <a:effectLst>
                  <a:outerShdw blurRad="38100" dist="38100" dir="2700000" algn="tl">
                    <a:srgbClr val="FFFFFF"/>
                  </a:outerShdw>
                </a:effectLst>
              </a:rPr>
              <a:t>大聖人は</a:t>
            </a:r>
            <a:r>
              <a:rPr lang="ja-JP" altLang="en-US" sz="4000" b="1">
                <a:solidFill>
                  <a:srgbClr val="FF0000"/>
                </a:solidFill>
                <a:effectLst>
                  <a:outerShdw blurRad="38100" dist="38100" dir="2700000" algn="tl">
                    <a:srgbClr val="000000"/>
                  </a:outerShdw>
                </a:effectLst>
              </a:rPr>
              <a:t>広布の誓願</a:t>
            </a:r>
            <a:r>
              <a:rPr lang="ja-JP" altLang="en-US" sz="4000" b="1">
                <a:effectLst>
                  <a:outerShdw blurRad="38100" dist="38100" dir="2700000" algn="tl">
                    <a:srgbClr val="FFFFFF"/>
                  </a:outerShdw>
                </a:effectLst>
              </a:rPr>
              <a:t>を貫き</a:t>
            </a:r>
          </a:p>
          <a:p>
            <a:r>
              <a:rPr lang="ja-JP" altLang="en-US" sz="4000" b="1">
                <a:effectLst>
                  <a:outerShdw blurRad="38100" dist="38100" dir="2700000" algn="tl">
                    <a:srgbClr val="FFFFFF"/>
                  </a:outerShdw>
                </a:effectLst>
              </a:rPr>
              <a:t>　　　一歩も引かず戦い続けた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154"/>
                                        </p:tgtEl>
                                        <p:attrNameLst>
                                          <p:attrName>style.visibility</p:attrName>
                                        </p:attrNameLst>
                                      </p:cBhvr>
                                      <p:to>
                                        <p:strVal val="visible"/>
                                      </p:to>
                                    </p:set>
                                    <p:animEffect transition="in" filter="box(out)">
                                      <p:cBhvr>
                                        <p:cTn id="7" dur="500"/>
                                        <p:tgtEl>
                                          <p:spTgt spid="6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147">
                                            <p:bg/>
                                          </p:spTgt>
                                        </p:tgtEl>
                                        <p:attrNameLst>
                                          <p:attrName>style.visibility</p:attrName>
                                        </p:attrNameLst>
                                      </p:cBhvr>
                                      <p:to>
                                        <p:strVal val="visible"/>
                                      </p:to>
                                    </p:set>
                                    <p:anim calcmode="lin" valueType="num">
                                      <p:cBhvr additive="base">
                                        <p:cTn id="12" dur="500"/>
                                        <p:tgtEl>
                                          <p:spTgt spid="6147">
                                            <p:bg/>
                                          </p:spTgt>
                                        </p:tgtEl>
                                        <p:attrNameLst>
                                          <p:attrName>ppt_y</p:attrName>
                                        </p:attrNameLst>
                                      </p:cBhvr>
                                      <p:tavLst>
                                        <p:tav tm="0">
                                          <p:val>
                                            <p:strVal val="#ppt_y+#ppt_h*1.125000"/>
                                          </p:val>
                                        </p:tav>
                                        <p:tav tm="100000">
                                          <p:val>
                                            <p:strVal val="#ppt_y"/>
                                          </p:val>
                                        </p:tav>
                                      </p:tavLst>
                                    </p:anim>
                                    <p:animEffect transition="in" filter="wipe(up)">
                                      <p:cBhvr>
                                        <p:cTn id="13" dur="500"/>
                                        <p:tgtEl>
                                          <p:spTgt spid="6147">
                                            <p:bg/>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6147">
                                            <p:txEl>
                                              <p:pRg st="0" end="0"/>
                                            </p:txEl>
                                          </p:spTgt>
                                        </p:tgtEl>
                                        <p:attrNameLst>
                                          <p:attrName>style.visibility</p:attrName>
                                        </p:attrNameLst>
                                      </p:cBhvr>
                                      <p:to>
                                        <p:strVal val="visible"/>
                                      </p:to>
                                    </p:set>
                                    <p:anim calcmode="lin" valueType="num">
                                      <p:cBhvr additive="base">
                                        <p:cTn id="18" dur="500"/>
                                        <p:tgtEl>
                                          <p:spTgt spid="6147">
                                            <p:txEl>
                                              <p:pRg st="0" end="0"/>
                                            </p:txEl>
                                          </p:spTgt>
                                        </p:tgtEl>
                                        <p:attrNameLst>
                                          <p:attrName>ppt_y</p:attrName>
                                        </p:attrNameLst>
                                      </p:cBhvr>
                                      <p:tavLst>
                                        <p:tav tm="0">
                                          <p:val>
                                            <p:strVal val="#ppt_y+#ppt_h*1.125000"/>
                                          </p:val>
                                        </p:tav>
                                        <p:tav tm="100000">
                                          <p:val>
                                            <p:strVal val="#ppt_y"/>
                                          </p:val>
                                        </p:tav>
                                      </p:tavLst>
                                    </p:anim>
                                    <p:animEffect transition="in" filter="wipe(up)">
                                      <p:cBhvr>
                                        <p:cTn id="19" dur="500"/>
                                        <p:tgtEl>
                                          <p:spTgt spid="6147">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6147">
                                            <p:txEl>
                                              <p:pRg st="1" end="1"/>
                                            </p:txEl>
                                          </p:spTgt>
                                        </p:tgtEl>
                                        <p:attrNameLst>
                                          <p:attrName>style.visibility</p:attrName>
                                        </p:attrNameLst>
                                      </p:cBhvr>
                                      <p:to>
                                        <p:strVal val="visible"/>
                                      </p:to>
                                    </p:set>
                                    <p:anim calcmode="lin" valueType="num">
                                      <p:cBhvr additive="base">
                                        <p:cTn id="24" dur="500"/>
                                        <p:tgtEl>
                                          <p:spTgt spid="6147">
                                            <p:txEl>
                                              <p:pRg st="1" end="1"/>
                                            </p:txEl>
                                          </p:spTgt>
                                        </p:tgtEl>
                                        <p:attrNameLst>
                                          <p:attrName>ppt_y</p:attrName>
                                        </p:attrNameLst>
                                      </p:cBhvr>
                                      <p:tavLst>
                                        <p:tav tm="0">
                                          <p:val>
                                            <p:strVal val="#ppt_y+#ppt_h*1.125000"/>
                                          </p:val>
                                        </p:tav>
                                        <p:tav tm="100000">
                                          <p:val>
                                            <p:strVal val="#ppt_y"/>
                                          </p:val>
                                        </p:tav>
                                      </p:tavLst>
                                    </p:anim>
                                    <p:animEffect transition="in" filter="wipe(up)">
                                      <p:cBhvr>
                                        <p:cTn id="25" dur="500"/>
                                        <p:tgtEl>
                                          <p:spTgt spid="6147">
                                            <p:txEl>
                                              <p:pRg st="1" end="1"/>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6148"/>
                                        </p:tgtEl>
                                        <p:attrNameLst>
                                          <p:attrName>style.visibility</p:attrName>
                                        </p:attrNameLst>
                                      </p:cBhvr>
                                      <p:to>
                                        <p:strVal val="visible"/>
                                      </p:to>
                                    </p:set>
                                    <p:animEffect transition="in" filter="box(out)">
                                      <p:cBhvr>
                                        <p:cTn id="30"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nimBg="1" autoUpdateAnimBg="0"/>
      <p:bldP spid="6148" grpId="0" animBg="1" autoUpdateAnimBg="0"/>
      <p:bldP spid="6154"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3" name="AutoShape 5">
            <a:extLst>
              <a:ext uri="{FF2B5EF4-FFF2-40B4-BE49-F238E27FC236}">
                <a16:creationId xmlns:a16="http://schemas.microsoft.com/office/drawing/2014/main" id="{6446F628-2179-487A-98A5-90287611D1F8}"/>
              </a:ext>
            </a:extLst>
          </p:cNvPr>
          <p:cNvSpPr>
            <a:spLocks noChangeArrowheads="1"/>
          </p:cNvSpPr>
          <p:nvPr/>
        </p:nvSpPr>
        <p:spPr bwMode="auto">
          <a:xfrm>
            <a:off x="838200" y="1371600"/>
            <a:ext cx="7086600" cy="1447800"/>
          </a:xfrm>
          <a:prstGeom prst="roundRect">
            <a:avLst>
              <a:gd name="adj" fmla="val 16667"/>
            </a:avLst>
          </a:prstGeom>
          <a:solidFill>
            <a:srgbClr val="FFFF99"/>
          </a:solidFill>
          <a:ln w="9525">
            <a:solidFill>
              <a:schemeClr val="tx1"/>
            </a:solidFill>
            <a:round/>
            <a:headEnd/>
            <a:tailEnd/>
          </a:ln>
          <a:effectLst>
            <a:outerShdw dist="107763" dir="2700000" algn="ctr" rotWithShape="0">
              <a:schemeClr val="bg2"/>
            </a:outerShdw>
          </a:effectLst>
        </p:spPr>
        <p:txBody>
          <a:bodyPr wrap="none" anchor="ctr"/>
          <a:lstStyle/>
          <a:p>
            <a:r>
              <a:rPr lang="ja-JP" altLang="en-US" sz="4000" b="1">
                <a:effectLst>
                  <a:outerShdw blurRad="38100" dist="38100" dir="2700000" algn="tl">
                    <a:srgbClr val="FFFFFF"/>
                  </a:outerShdw>
                </a:effectLst>
              </a:rPr>
              <a:t>母の赤子の口に</a:t>
            </a:r>
          </a:p>
          <a:p>
            <a:r>
              <a:rPr lang="ja-JP" altLang="en-US" sz="4000" b="1">
                <a:effectLst>
                  <a:outerShdw blurRad="38100" dist="38100" dir="2700000" algn="tl">
                    <a:srgbClr val="FFFFFF"/>
                  </a:outerShdw>
                </a:effectLst>
              </a:rPr>
              <a:t>　　　乳を入れんとはげむ</a:t>
            </a:r>
          </a:p>
        </p:txBody>
      </p:sp>
      <p:sp>
        <p:nvSpPr>
          <p:cNvPr id="7170" name="Rectangle 2">
            <a:extLst>
              <a:ext uri="{FF2B5EF4-FFF2-40B4-BE49-F238E27FC236}">
                <a16:creationId xmlns:a16="http://schemas.microsoft.com/office/drawing/2014/main" id="{03CBFD33-F08D-4556-90D4-B35350DC5D33}"/>
              </a:ext>
            </a:extLst>
          </p:cNvPr>
          <p:cNvSpPr>
            <a:spLocks noGrp="1" noChangeArrowheads="1"/>
          </p:cNvSpPr>
          <p:nvPr>
            <p:ph type="title"/>
          </p:nvPr>
        </p:nvSpPr>
        <p:spPr>
          <a:xfrm>
            <a:off x="685800" y="304800"/>
            <a:ext cx="7772400" cy="990600"/>
          </a:xfrm>
        </p:spPr>
        <p:txBody>
          <a:bodyPr/>
          <a:lstStyle/>
          <a:p>
            <a:r>
              <a:rPr lang="ja-JP" altLang="en-US" sz="5400" b="1">
                <a:solidFill>
                  <a:srgbClr val="A50021"/>
                </a:solidFill>
                <a:effectLst>
                  <a:outerShdw blurRad="38100" dist="38100" dir="2700000" algn="tl">
                    <a:srgbClr val="C0C0C0"/>
                  </a:outerShdw>
                </a:effectLst>
              </a:rPr>
              <a:t>一切衆生の口に入れん</a:t>
            </a:r>
          </a:p>
        </p:txBody>
      </p:sp>
      <p:sp>
        <p:nvSpPr>
          <p:cNvPr id="7171" name="Rectangle 3">
            <a:extLst>
              <a:ext uri="{FF2B5EF4-FFF2-40B4-BE49-F238E27FC236}">
                <a16:creationId xmlns:a16="http://schemas.microsoft.com/office/drawing/2014/main" id="{099386FE-A079-4C08-9EA0-5CA5893317C0}"/>
              </a:ext>
            </a:extLst>
          </p:cNvPr>
          <p:cNvSpPr>
            <a:spLocks noGrp="1" noChangeArrowheads="1"/>
          </p:cNvSpPr>
          <p:nvPr>
            <p:ph type="body" idx="1"/>
          </p:nvPr>
        </p:nvSpPr>
        <p:spPr>
          <a:xfrm>
            <a:off x="609600" y="4267200"/>
            <a:ext cx="7848600" cy="1981200"/>
          </a:xfrm>
          <a:solidFill>
            <a:srgbClr val="FFCCCC"/>
          </a:solidFill>
          <a:ln>
            <a:solidFill>
              <a:schemeClr val="tx1"/>
            </a:solidFill>
            <a:miter lim="800000"/>
            <a:headEnd/>
            <a:tailEnd/>
          </a:ln>
        </p:spPr>
        <p:txBody>
          <a:bodyPr/>
          <a:lstStyle/>
          <a:p>
            <a:pPr>
              <a:lnSpc>
                <a:spcPct val="80000"/>
              </a:lnSpc>
            </a:pPr>
            <a:r>
              <a:rPr lang="ja-JP" altLang="en-US" sz="4000" b="1">
                <a:solidFill>
                  <a:srgbClr val="FF3300"/>
                </a:solidFill>
                <a:effectLst>
                  <a:outerShdw blurRad="38100" dist="38100" dir="2700000" algn="tl">
                    <a:srgbClr val="000000"/>
                  </a:outerShdw>
                </a:effectLst>
              </a:rPr>
              <a:t>悪</a:t>
            </a:r>
            <a:r>
              <a:rPr lang="ja-JP" altLang="en-US" sz="4000" b="1">
                <a:effectLst>
                  <a:outerShdw blurRad="38100" dist="38100" dir="2700000" algn="tl">
                    <a:srgbClr val="FFFFFF"/>
                  </a:outerShdw>
                </a:effectLst>
              </a:rPr>
              <a:t>を除いて改めさせるのが</a:t>
            </a:r>
            <a:r>
              <a:rPr lang="ja-JP" altLang="en-US" sz="4000" b="1">
                <a:solidFill>
                  <a:srgbClr val="FF3300"/>
                </a:solidFill>
                <a:effectLst>
                  <a:outerShdw blurRad="38100" dist="38100" dir="2700000" algn="tl">
                    <a:srgbClr val="000000"/>
                  </a:outerShdw>
                </a:effectLst>
              </a:rPr>
              <a:t>慈悲</a:t>
            </a:r>
            <a:endParaRPr lang="ja-JP" altLang="en-US" sz="4000" b="1">
              <a:effectLst>
                <a:outerShdw blurRad="38100" dist="38100" dir="2700000" algn="tl">
                  <a:srgbClr val="FFFFFF"/>
                </a:outerShdw>
              </a:effectLst>
            </a:endParaRPr>
          </a:p>
          <a:p>
            <a:pPr>
              <a:lnSpc>
                <a:spcPct val="80000"/>
              </a:lnSpc>
            </a:pPr>
            <a:r>
              <a:rPr lang="ja-JP" altLang="en-US" sz="4000" b="1">
                <a:solidFill>
                  <a:srgbClr val="FF3300"/>
                </a:solidFill>
                <a:effectLst>
                  <a:outerShdw blurRad="38100" dist="38100" dir="2700000" algn="tl">
                    <a:srgbClr val="000000"/>
                  </a:outerShdw>
                </a:effectLst>
              </a:rPr>
              <a:t>偽り親しむ</a:t>
            </a:r>
            <a:r>
              <a:rPr lang="ja-JP" altLang="en-US" sz="4000" b="1">
                <a:effectLst>
                  <a:outerShdw blurRad="38100" dist="38100" dir="2700000" algn="tl">
                    <a:srgbClr val="FFFFFF"/>
                  </a:outerShdw>
                </a:effectLst>
              </a:rPr>
              <a:t>のは相手に</a:t>
            </a:r>
            <a:r>
              <a:rPr lang="ja-JP" altLang="en-US" sz="4000" b="1">
                <a:solidFill>
                  <a:srgbClr val="FF3300"/>
                </a:solidFill>
                <a:effectLst>
                  <a:outerShdw blurRad="38100" dist="38100" dir="2700000" algn="tl">
                    <a:srgbClr val="000000"/>
                  </a:outerShdw>
                </a:effectLst>
              </a:rPr>
              <a:t>怨</a:t>
            </a:r>
            <a:r>
              <a:rPr lang="ja-JP" altLang="en-US" sz="4000" b="1">
                <a:effectLst>
                  <a:outerShdw blurRad="38100" dist="38100" dir="2700000" algn="tl">
                    <a:srgbClr val="FFFFFF"/>
                  </a:outerShdw>
                </a:effectLst>
              </a:rPr>
              <a:t>となる</a:t>
            </a:r>
          </a:p>
          <a:p>
            <a:pPr>
              <a:lnSpc>
                <a:spcPct val="80000"/>
              </a:lnSpc>
            </a:pPr>
            <a:r>
              <a:rPr lang="ja-JP" altLang="en-US" sz="4000" b="1">
                <a:effectLst>
                  <a:outerShdw blurRad="38100" dist="38100" dir="2700000" algn="tl">
                    <a:srgbClr val="FFFFFF"/>
                  </a:outerShdw>
                </a:effectLst>
              </a:rPr>
              <a:t>折伏は</a:t>
            </a:r>
            <a:r>
              <a:rPr lang="ja-JP" altLang="en-US" sz="4000" b="1">
                <a:solidFill>
                  <a:srgbClr val="FF3300"/>
                </a:solidFill>
                <a:effectLst>
                  <a:outerShdw blurRad="38100" dist="38100" dir="2700000" algn="tl">
                    <a:srgbClr val="000000"/>
                  </a:outerShdw>
                </a:effectLst>
              </a:rPr>
              <a:t>真の慈悲</a:t>
            </a:r>
            <a:r>
              <a:rPr lang="ja-JP" altLang="en-US" sz="4000" b="1">
                <a:effectLst>
                  <a:outerShdw blurRad="38100" dist="38100" dir="2700000" algn="tl">
                    <a:srgbClr val="FFFFFF"/>
                  </a:outerShdw>
                </a:effectLst>
              </a:rPr>
              <a:t>の行動</a:t>
            </a:r>
          </a:p>
        </p:txBody>
      </p:sp>
      <p:sp>
        <p:nvSpPr>
          <p:cNvPr id="7176" name="AutoShape 8">
            <a:extLst>
              <a:ext uri="{FF2B5EF4-FFF2-40B4-BE49-F238E27FC236}">
                <a16:creationId xmlns:a16="http://schemas.microsoft.com/office/drawing/2014/main" id="{2217ADBD-ADD7-425D-98CF-32D3B12173EE}"/>
              </a:ext>
            </a:extLst>
          </p:cNvPr>
          <p:cNvSpPr>
            <a:spLocks noChangeArrowheads="1"/>
          </p:cNvSpPr>
          <p:nvPr/>
        </p:nvSpPr>
        <p:spPr bwMode="auto">
          <a:xfrm>
            <a:off x="1143000" y="3048000"/>
            <a:ext cx="6172200" cy="838200"/>
          </a:xfrm>
          <a:prstGeom prst="roundRect">
            <a:avLst>
              <a:gd name="adj" fmla="val 16667"/>
            </a:avLst>
          </a:prstGeom>
          <a:solidFill>
            <a:srgbClr val="FFFF99"/>
          </a:solidFill>
          <a:ln w="9525">
            <a:solidFill>
              <a:schemeClr val="tx1"/>
            </a:solidFill>
            <a:round/>
            <a:headEnd/>
            <a:tailEnd/>
          </a:ln>
          <a:effectLst>
            <a:outerShdw dist="107763" dir="2700000" algn="ctr" rotWithShape="0">
              <a:schemeClr val="bg2"/>
            </a:outerShdw>
          </a:effectLst>
        </p:spPr>
        <p:txBody>
          <a:bodyPr wrap="none" anchor="ctr"/>
          <a:lstStyle/>
          <a:p>
            <a:pPr algn="ctr"/>
            <a:r>
              <a:rPr lang="ja-JP" altLang="en-US" sz="4000" b="1">
                <a:solidFill>
                  <a:srgbClr val="FF0066"/>
                </a:solidFill>
                <a:effectLst>
                  <a:outerShdw blurRad="38100" dist="38100" dir="2700000" algn="tl">
                    <a:srgbClr val="000000"/>
                  </a:outerShdw>
                </a:effectLst>
              </a:rPr>
              <a:t>広宣流布は仏の慈悲</a:t>
            </a:r>
            <a:endParaRPr lang="ja-JP" altLang="en-US" sz="4000" b="1">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73">
                                            <p:bg/>
                                          </p:spTgt>
                                        </p:tgtEl>
                                        <p:attrNameLst>
                                          <p:attrName>style.visibility</p:attrName>
                                        </p:attrNameLst>
                                      </p:cBhvr>
                                      <p:to>
                                        <p:strVal val="visible"/>
                                      </p:to>
                                    </p:set>
                                    <p:anim calcmode="lin" valueType="num">
                                      <p:cBhvr additive="base">
                                        <p:cTn id="7" dur="500"/>
                                        <p:tgtEl>
                                          <p:spTgt spid="7173">
                                            <p:bg/>
                                          </p:spTgt>
                                        </p:tgtEl>
                                        <p:attrNameLst>
                                          <p:attrName>ppt_y</p:attrName>
                                        </p:attrNameLst>
                                      </p:cBhvr>
                                      <p:tavLst>
                                        <p:tav tm="0">
                                          <p:val>
                                            <p:strVal val="#ppt_y+#ppt_h*1.125000"/>
                                          </p:val>
                                        </p:tav>
                                        <p:tav tm="100000">
                                          <p:val>
                                            <p:strVal val="#ppt_y"/>
                                          </p:val>
                                        </p:tav>
                                      </p:tavLst>
                                    </p:anim>
                                    <p:animEffect transition="in" filter="wipe(up)">
                                      <p:cBhvr>
                                        <p:cTn id="8" dur="500"/>
                                        <p:tgtEl>
                                          <p:spTgt spid="7173">
                                            <p:bg/>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7173">
                                            <p:txEl>
                                              <p:pRg st="0" end="0"/>
                                            </p:txEl>
                                          </p:spTgt>
                                        </p:tgtEl>
                                        <p:attrNameLst>
                                          <p:attrName>style.visibility</p:attrName>
                                        </p:attrNameLst>
                                      </p:cBhvr>
                                      <p:to>
                                        <p:strVal val="visible"/>
                                      </p:to>
                                    </p:set>
                                    <p:anim calcmode="lin" valueType="num">
                                      <p:cBhvr additive="base">
                                        <p:cTn id="13" dur="500"/>
                                        <p:tgtEl>
                                          <p:spTgt spid="717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717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7173">
                                            <p:txEl>
                                              <p:pRg st="1" end="1"/>
                                            </p:txEl>
                                          </p:spTgt>
                                        </p:tgtEl>
                                        <p:attrNameLst>
                                          <p:attrName>style.visibility</p:attrName>
                                        </p:attrNameLst>
                                      </p:cBhvr>
                                      <p:to>
                                        <p:strVal val="visible"/>
                                      </p:to>
                                    </p:set>
                                    <p:anim calcmode="lin" valueType="num">
                                      <p:cBhvr additive="base">
                                        <p:cTn id="19" dur="500"/>
                                        <p:tgtEl>
                                          <p:spTgt spid="7173">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717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176">
                                            <p:bg/>
                                          </p:spTgt>
                                        </p:tgtEl>
                                        <p:attrNameLst>
                                          <p:attrName>style.visibility</p:attrName>
                                        </p:attrNameLst>
                                      </p:cBhvr>
                                      <p:to>
                                        <p:strVal val="visible"/>
                                      </p:to>
                                    </p:set>
                                    <p:anim calcmode="lin" valueType="num">
                                      <p:cBhvr additive="base">
                                        <p:cTn id="25" dur="500"/>
                                        <p:tgtEl>
                                          <p:spTgt spid="7176">
                                            <p:bg/>
                                          </p:spTgt>
                                        </p:tgtEl>
                                        <p:attrNameLst>
                                          <p:attrName>ppt_y</p:attrName>
                                        </p:attrNameLst>
                                      </p:cBhvr>
                                      <p:tavLst>
                                        <p:tav tm="0">
                                          <p:val>
                                            <p:strVal val="#ppt_y+#ppt_h*1.125000"/>
                                          </p:val>
                                        </p:tav>
                                        <p:tav tm="100000">
                                          <p:val>
                                            <p:strVal val="#ppt_y"/>
                                          </p:val>
                                        </p:tav>
                                      </p:tavLst>
                                    </p:anim>
                                    <p:animEffect transition="in" filter="wipe(up)">
                                      <p:cBhvr>
                                        <p:cTn id="26" dur="500"/>
                                        <p:tgtEl>
                                          <p:spTgt spid="7176">
                                            <p:bg/>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176">
                                            <p:txEl>
                                              <p:pRg st="0" end="0"/>
                                            </p:txEl>
                                          </p:spTgt>
                                        </p:tgtEl>
                                        <p:attrNameLst>
                                          <p:attrName>style.visibility</p:attrName>
                                        </p:attrNameLst>
                                      </p:cBhvr>
                                      <p:to>
                                        <p:strVal val="visible"/>
                                      </p:to>
                                    </p:set>
                                    <p:anim calcmode="lin" valueType="num">
                                      <p:cBhvr additive="base">
                                        <p:cTn id="31" dur="500"/>
                                        <p:tgtEl>
                                          <p:spTgt spid="7176">
                                            <p:txEl>
                                              <p:pRg st="0" end="0"/>
                                            </p:txEl>
                                          </p:spTgt>
                                        </p:tgtEl>
                                        <p:attrNameLst>
                                          <p:attrName>ppt_y</p:attrName>
                                        </p:attrNameLst>
                                      </p:cBhvr>
                                      <p:tavLst>
                                        <p:tav tm="0">
                                          <p:val>
                                            <p:strVal val="#ppt_y+#ppt_h*1.125000"/>
                                          </p:val>
                                        </p:tav>
                                        <p:tav tm="100000">
                                          <p:val>
                                            <p:strVal val="#ppt_y"/>
                                          </p:val>
                                        </p:tav>
                                      </p:tavLst>
                                    </p:anim>
                                    <p:animEffect transition="in" filter="wipe(up)">
                                      <p:cBhvr>
                                        <p:cTn id="32" dur="500"/>
                                        <p:tgtEl>
                                          <p:spTgt spid="7176">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7171">
                                            <p:bg/>
                                          </p:spTgt>
                                        </p:tgtEl>
                                        <p:attrNameLst>
                                          <p:attrName>style.visibility</p:attrName>
                                        </p:attrNameLst>
                                      </p:cBhvr>
                                      <p:to>
                                        <p:strVal val="visible"/>
                                      </p:to>
                                    </p:set>
                                    <p:anim calcmode="lin" valueType="num">
                                      <p:cBhvr additive="base">
                                        <p:cTn id="37" dur="500"/>
                                        <p:tgtEl>
                                          <p:spTgt spid="7171">
                                            <p:bg/>
                                          </p:spTgt>
                                        </p:tgtEl>
                                        <p:attrNameLst>
                                          <p:attrName>ppt_y</p:attrName>
                                        </p:attrNameLst>
                                      </p:cBhvr>
                                      <p:tavLst>
                                        <p:tav tm="0">
                                          <p:val>
                                            <p:strVal val="#ppt_y+#ppt_h*1.125000"/>
                                          </p:val>
                                        </p:tav>
                                        <p:tav tm="100000">
                                          <p:val>
                                            <p:strVal val="#ppt_y"/>
                                          </p:val>
                                        </p:tav>
                                      </p:tavLst>
                                    </p:anim>
                                    <p:animEffect transition="in" filter="wipe(up)">
                                      <p:cBhvr>
                                        <p:cTn id="38" dur="500"/>
                                        <p:tgtEl>
                                          <p:spTgt spid="7171">
                                            <p:bg/>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7171">
                                            <p:txEl>
                                              <p:pRg st="0" end="0"/>
                                            </p:txEl>
                                          </p:spTgt>
                                        </p:tgtEl>
                                        <p:attrNameLst>
                                          <p:attrName>style.visibility</p:attrName>
                                        </p:attrNameLst>
                                      </p:cBhvr>
                                      <p:to>
                                        <p:strVal val="visible"/>
                                      </p:to>
                                    </p:set>
                                    <p:anim calcmode="lin" valueType="num">
                                      <p:cBhvr additive="base">
                                        <p:cTn id="43" dur="500"/>
                                        <p:tgtEl>
                                          <p:spTgt spid="7171">
                                            <p:txEl>
                                              <p:pRg st="0" end="0"/>
                                            </p:txEl>
                                          </p:spTgt>
                                        </p:tgtEl>
                                        <p:attrNameLst>
                                          <p:attrName>ppt_y</p:attrName>
                                        </p:attrNameLst>
                                      </p:cBhvr>
                                      <p:tavLst>
                                        <p:tav tm="0">
                                          <p:val>
                                            <p:strVal val="#ppt_y+#ppt_h*1.125000"/>
                                          </p:val>
                                        </p:tav>
                                        <p:tav tm="100000">
                                          <p:val>
                                            <p:strVal val="#ppt_y"/>
                                          </p:val>
                                        </p:tav>
                                      </p:tavLst>
                                    </p:anim>
                                    <p:animEffect transition="in" filter="wipe(up)">
                                      <p:cBhvr>
                                        <p:cTn id="44" dur="500"/>
                                        <p:tgtEl>
                                          <p:spTgt spid="7171">
                                            <p:txEl>
                                              <p:pRg st="0" end="0"/>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7171">
                                            <p:txEl>
                                              <p:pRg st="1" end="1"/>
                                            </p:txEl>
                                          </p:spTgt>
                                        </p:tgtEl>
                                        <p:attrNameLst>
                                          <p:attrName>style.visibility</p:attrName>
                                        </p:attrNameLst>
                                      </p:cBhvr>
                                      <p:to>
                                        <p:strVal val="visible"/>
                                      </p:to>
                                    </p:set>
                                    <p:anim calcmode="lin" valueType="num">
                                      <p:cBhvr additive="base">
                                        <p:cTn id="49" dur="500"/>
                                        <p:tgtEl>
                                          <p:spTgt spid="7171">
                                            <p:txEl>
                                              <p:pRg st="1" end="1"/>
                                            </p:txEl>
                                          </p:spTgt>
                                        </p:tgtEl>
                                        <p:attrNameLst>
                                          <p:attrName>ppt_y</p:attrName>
                                        </p:attrNameLst>
                                      </p:cBhvr>
                                      <p:tavLst>
                                        <p:tav tm="0">
                                          <p:val>
                                            <p:strVal val="#ppt_y+#ppt_h*1.125000"/>
                                          </p:val>
                                        </p:tav>
                                        <p:tav tm="100000">
                                          <p:val>
                                            <p:strVal val="#ppt_y"/>
                                          </p:val>
                                        </p:tav>
                                      </p:tavLst>
                                    </p:anim>
                                    <p:animEffect transition="in" filter="wipe(up)">
                                      <p:cBhvr>
                                        <p:cTn id="50" dur="500"/>
                                        <p:tgtEl>
                                          <p:spTgt spid="7171">
                                            <p:txEl>
                                              <p:pRg st="1" end="1"/>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7171">
                                            <p:txEl>
                                              <p:pRg st="2" end="2"/>
                                            </p:txEl>
                                          </p:spTgt>
                                        </p:tgtEl>
                                        <p:attrNameLst>
                                          <p:attrName>style.visibility</p:attrName>
                                        </p:attrNameLst>
                                      </p:cBhvr>
                                      <p:to>
                                        <p:strVal val="visible"/>
                                      </p:to>
                                    </p:set>
                                    <p:anim calcmode="lin" valueType="num">
                                      <p:cBhvr additive="base">
                                        <p:cTn id="55" dur="500"/>
                                        <p:tgtEl>
                                          <p:spTgt spid="7171">
                                            <p:txEl>
                                              <p:pRg st="2" end="2"/>
                                            </p:txEl>
                                          </p:spTgt>
                                        </p:tgtEl>
                                        <p:attrNameLst>
                                          <p:attrName>ppt_y</p:attrName>
                                        </p:attrNameLst>
                                      </p:cBhvr>
                                      <p:tavLst>
                                        <p:tav tm="0">
                                          <p:val>
                                            <p:strVal val="#ppt_y+#ppt_h*1.125000"/>
                                          </p:val>
                                        </p:tav>
                                        <p:tav tm="100000">
                                          <p:val>
                                            <p:strVal val="#ppt_y"/>
                                          </p:val>
                                        </p:tav>
                                      </p:tavLst>
                                    </p:anim>
                                    <p:animEffect transition="in" filter="wipe(up)">
                                      <p:cBhvr>
                                        <p:cTn id="56"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animBg="1" autoUpdateAnimBg="0"/>
      <p:bldP spid="7171" grpId="0" build="p" animBg="1" autoUpdateAnimBg="0"/>
      <p:bldP spid="7176" grpId="0" build="p"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70C4C61-C8CF-48A2-BDB3-F23199A0B6A5}"/>
              </a:ext>
            </a:extLst>
          </p:cNvPr>
          <p:cNvSpPr>
            <a:spLocks noGrp="1" noChangeArrowheads="1"/>
          </p:cNvSpPr>
          <p:nvPr>
            <p:ph type="title"/>
          </p:nvPr>
        </p:nvSpPr>
        <p:spPr>
          <a:xfrm>
            <a:off x="685800" y="381000"/>
            <a:ext cx="7772400" cy="838200"/>
          </a:xfrm>
        </p:spPr>
        <p:txBody>
          <a:bodyPr/>
          <a:lstStyle/>
          <a:p>
            <a:r>
              <a:rPr lang="ja-JP" altLang="en-US" sz="5400" b="1">
                <a:solidFill>
                  <a:srgbClr val="A50021"/>
                </a:solidFill>
                <a:effectLst>
                  <a:outerShdw blurRad="38100" dist="38100" dir="2700000" algn="tl">
                    <a:srgbClr val="C0C0C0"/>
                  </a:outerShdw>
                </a:effectLst>
              </a:rPr>
              <a:t>指導から</a:t>
            </a:r>
          </a:p>
        </p:txBody>
      </p:sp>
      <p:sp>
        <p:nvSpPr>
          <p:cNvPr id="8195" name="Rectangle 3">
            <a:extLst>
              <a:ext uri="{FF2B5EF4-FFF2-40B4-BE49-F238E27FC236}">
                <a16:creationId xmlns:a16="http://schemas.microsoft.com/office/drawing/2014/main" id="{C1EC4C39-6EF9-49AD-AEE5-671DFAFF1F57}"/>
              </a:ext>
            </a:extLst>
          </p:cNvPr>
          <p:cNvSpPr>
            <a:spLocks noGrp="1" noChangeArrowheads="1"/>
          </p:cNvSpPr>
          <p:nvPr>
            <p:ph type="body" idx="1"/>
          </p:nvPr>
        </p:nvSpPr>
        <p:spPr>
          <a:xfrm>
            <a:off x="304800" y="1347159"/>
            <a:ext cx="8610600" cy="3411746"/>
          </a:xfrm>
          <a:solidFill>
            <a:srgbClr val="CCFFFF"/>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a:lnSpc>
                <a:spcPct val="90000"/>
              </a:lnSpc>
            </a:pPr>
            <a:r>
              <a:rPr lang="ja-JP" altLang="en-US" sz="4000" b="1">
                <a:effectLst>
                  <a:outerShdw blurRad="38100" dist="38100" dir="2700000" algn="tl">
                    <a:srgbClr val="FFFFFF"/>
                  </a:outerShdw>
                </a:effectLst>
              </a:rPr>
              <a:t>大聖人は</a:t>
            </a:r>
            <a:r>
              <a:rPr lang="ja-JP" altLang="en-US" sz="4000" b="1">
                <a:solidFill>
                  <a:srgbClr val="FF3300"/>
                </a:solidFill>
                <a:effectLst>
                  <a:outerShdw blurRad="38100" dist="38100" dir="2700000" algn="tl">
                    <a:srgbClr val="000000"/>
                  </a:outerShdw>
                </a:effectLst>
              </a:rPr>
              <a:t>妙法流布</a:t>
            </a:r>
            <a:r>
              <a:rPr lang="ja-JP" altLang="en-US" sz="4000" b="1">
                <a:effectLst>
                  <a:outerShdw blurRad="38100" dist="38100" dir="2700000" algn="tl">
                    <a:srgbClr val="FFFFFF"/>
                  </a:outerShdw>
                </a:effectLst>
              </a:rPr>
              <a:t>の</a:t>
            </a:r>
            <a:r>
              <a:rPr lang="ja-JP" altLang="en-US" sz="4000" b="1">
                <a:solidFill>
                  <a:srgbClr val="FF3300"/>
                </a:solidFill>
                <a:effectLst>
                  <a:outerShdw blurRad="38100" dist="38100" dir="2700000" algn="tl">
                    <a:srgbClr val="000000"/>
                  </a:outerShdw>
                </a:effectLst>
              </a:rPr>
              <a:t>闘争</a:t>
            </a:r>
            <a:r>
              <a:rPr lang="ja-JP" altLang="en-US" sz="4000" b="1">
                <a:effectLst>
                  <a:outerShdw blurRad="38100" dist="38100" dir="2700000" algn="tl">
                    <a:srgbClr val="FFFFFF"/>
                  </a:outerShdw>
                </a:effectLst>
              </a:rPr>
              <a:t>の御生涯</a:t>
            </a:r>
            <a:endParaRPr lang="ja-JP" altLang="en-US" sz="4000" b="1">
              <a:effectLst>
                <a:outerShdw blurRad="38100" dist="38100" dir="2700000" algn="tl">
                  <a:srgbClr val="FFFFFF"/>
                </a:outerShdw>
              </a:effectLst>
              <a:latin typeface="Osaka" charset="-128"/>
            </a:endParaRPr>
          </a:p>
          <a:p>
            <a:pPr>
              <a:lnSpc>
                <a:spcPct val="75000"/>
              </a:lnSpc>
            </a:pPr>
            <a:r>
              <a:rPr lang="ja-JP" altLang="en-US" sz="4000" b="1">
                <a:effectLst>
                  <a:outerShdw blurRad="38100" dist="38100" dir="2700000" algn="tl">
                    <a:srgbClr val="FFFFFF"/>
                  </a:outerShdw>
                </a:effectLst>
              </a:rPr>
              <a:t>文字通りの</a:t>
            </a:r>
            <a:r>
              <a:rPr lang="ja-JP" altLang="en-US" sz="4000" b="1">
                <a:solidFill>
                  <a:srgbClr val="FF0000"/>
                </a:solidFill>
                <a:effectLst>
                  <a:outerShdw blurRad="38100" dist="38100" dir="2700000" algn="tl">
                    <a:srgbClr val="000000"/>
                  </a:outerShdw>
                </a:effectLst>
              </a:rPr>
              <a:t>迫害の連続</a:t>
            </a:r>
            <a:r>
              <a:rPr lang="ja-JP" altLang="en-US" sz="4000" b="1">
                <a:effectLst>
                  <a:outerShdw blurRad="38100" dist="38100" dir="2700000" algn="tl">
                    <a:srgbClr val="FFFFFF"/>
                  </a:outerShdw>
                </a:effectLst>
              </a:rPr>
              <a:t>であられた</a:t>
            </a:r>
          </a:p>
          <a:p>
            <a:pPr>
              <a:lnSpc>
                <a:spcPct val="75000"/>
              </a:lnSpc>
            </a:pPr>
            <a:r>
              <a:rPr lang="ja-JP" altLang="en-US" sz="4000" b="1">
                <a:effectLst>
                  <a:outerShdw blurRad="38100" dist="38100" dir="2700000" algn="tl">
                    <a:srgbClr val="FFFFFF"/>
                  </a:outerShdw>
                </a:effectLst>
                <a:cs typeface="Times"/>
              </a:rPr>
              <a:t>仏法者の使命は、「</a:t>
            </a:r>
            <a:r>
              <a:rPr lang="ja-JP" altLang="en-US" sz="4000" b="1">
                <a:solidFill>
                  <a:srgbClr val="FF0000"/>
                </a:solidFill>
                <a:effectLst>
                  <a:outerShdw blurRad="38100" dist="38100" dir="2700000" algn="tl">
                    <a:srgbClr val="FFFFFF"/>
                  </a:outerShdw>
                </a:effectLst>
                <a:cs typeface="Times"/>
              </a:rPr>
              <a:t>広宣流布</a:t>
            </a:r>
            <a:r>
              <a:rPr lang="ja-JP" altLang="en-US" sz="4000" b="1">
                <a:effectLst>
                  <a:outerShdw blurRad="38100" dist="38100" dir="2700000" algn="tl">
                    <a:srgbClr val="FFFFFF"/>
                  </a:outerShdw>
                </a:effectLst>
                <a:cs typeface="Times"/>
              </a:rPr>
              <a:t>」と</a:t>
            </a:r>
            <a:endParaRPr lang="ja-JP" altLang="en-US" sz="4000" b="1" dirty="0">
              <a:effectLst>
                <a:outerShdw blurRad="38100" dist="38100" dir="2700000" algn="tl">
                  <a:srgbClr val="FFFFFF"/>
                </a:outerShdw>
              </a:effectLst>
              <a:cs typeface="Times"/>
            </a:endParaRPr>
          </a:p>
          <a:p>
            <a:pPr marL="0" indent="0">
              <a:lnSpc>
                <a:spcPct val="75000"/>
              </a:lnSpc>
              <a:buNone/>
            </a:pPr>
            <a:r>
              <a:rPr lang="ja-JP" altLang="en-US" sz="4000" b="1">
                <a:effectLst>
                  <a:outerShdw blurRad="38100" dist="38100" dir="2700000" algn="tl">
                    <a:srgbClr val="FFFFFF"/>
                  </a:outerShdw>
                </a:effectLst>
                <a:cs typeface="Times"/>
              </a:rPr>
              <a:t>　いう</a:t>
            </a:r>
            <a:r>
              <a:rPr lang="ja-JP" altLang="en-US" sz="4000" b="1">
                <a:solidFill>
                  <a:srgbClr val="FF0000"/>
                </a:solidFill>
                <a:effectLst>
                  <a:outerShdw blurRad="38100" dist="38100" dir="2700000" algn="tl">
                    <a:srgbClr val="FFFFFF"/>
                  </a:outerShdw>
                </a:effectLst>
                <a:cs typeface="Times"/>
              </a:rPr>
              <a:t>宗教改革</a:t>
            </a:r>
            <a:r>
              <a:rPr lang="ja-JP" altLang="en-US" sz="4000" b="1">
                <a:effectLst>
                  <a:outerShdw blurRad="38100" dist="38100" dir="2700000" algn="tl">
                    <a:srgbClr val="FFFFFF"/>
                  </a:outerShdw>
                </a:effectLst>
                <a:cs typeface="Times"/>
              </a:rPr>
              <a:t>に始まり、「</a:t>
            </a:r>
            <a:r>
              <a:rPr lang="ja-JP" altLang="en-US" sz="4000" b="1">
                <a:solidFill>
                  <a:srgbClr val="FF0000"/>
                </a:solidFill>
                <a:effectLst>
                  <a:outerShdw blurRad="38100" dist="38100" dir="2700000" algn="tl">
                    <a:srgbClr val="FFFFFF"/>
                  </a:outerShdw>
                </a:effectLst>
                <a:cs typeface="Times"/>
              </a:rPr>
              <a:t>立正安</a:t>
            </a:r>
          </a:p>
          <a:p>
            <a:pPr marL="0" indent="0">
              <a:lnSpc>
                <a:spcPct val="75000"/>
              </a:lnSpc>
              <a:buNone/>
            </a:pPr>
            <a:r>
              <a:rPr lang="ja-JP" altLang="en-US" sz="4000" b="1">
                <a:solidFill>
                  <a:srgbClr val="FF0000"/>
                </a:solidFill>
                <a:effectLst>
                  <a:outerShdw blurRad="38100" dist="38100" dir="2700000" algn="tl">
                    <a:srgbClr val="FFFFFF"/>
                  </a:outerShdw>
                </a:effectLst>
                <a:cs typeface="Times"/>
              </a:rPr>
              <a:t>　国</a:t>
            </a:r>
            <a:r>
              <a:rPr lang="ja-JP" altLang="en-US" sz="4000" b="1">
                <a:effectLst>
                  <a:outerShdw blurRad="38100" dist="38100" dir="2700000" algn="tl">
                    <a:srgbClr val="FFFFFF"/>
                  </a:outerShdw>
                </a:effectLst>
                <a:cs typeface="Times"/>
              </a:rPr>
              <a:t>」という</a:t>
            </a:r>
            <a:r>
              <a:rPr lang="ja-JP" altLang="en-US" sz="4000" b="1">
                <a:solidFill>
                  <a:srgbClr val="FF0000"/>
                </a:solidFill>
                <a:effectLst>
                  <a:outerShdw blurRad="38100" dist="38100" dir="2700000" algn="tl">
                    <a:srgbClr val="FFFFFF"/>
                  </a:outerShdw>
                </a:effectLst>
                <a:cs typeface="Times"/>
              </a:rPr>
              <a:t>社会の建設</a:t>
            </a:r>
            <a:r>
              <a:rPr lang="ja-JP" altLang="en-US" sz="4000" b="1">
                <a:effectLst>
                  <a:outerShdw blurRad="38100" dist="38100" dir="2700000" algn="tl">
                    <a:srgbClr val="FFFFFF"/>
                  </a:outerShdw>
                </a:effectLst>
                <a:cs typeface="Times"/>
              </a:rPr>
              <a:t>にいたる</a:t>
            </a:r>
            <a:endParaRPr lang="ja-JP">
              <a:cs typeface="Times"/>
            </a:endParaRPr>
          </a:p>
        </p:txBody>
      </p:sp>
      <p:sp>
        <p:nvSpPr>
          <p:cNvPr id="8196" name="AutoShape 4">
            <a:extLst>
              <a:ext uri="{FF2B5EF4-FFF2-40B4-BE49-F238E27FC236}">
                <a16:creationId xmlns:a16="http://schemas.microsoft.com/office/drawing/2014/main" id="{7E257AD5-C887-4463-BC30-E196E40E1DE4}"/>
              </a:ext>
            </a:extLst>
          </p:cNvPr>
          <p:cNvSpPr>
            <a:spLocks noChangeArrowheads="1"/>
          </p:cNvSpPr>
          <p:nvPr/>
        </p:nvSpPr>
        <p:spPr bwMode="auto">
          <a:xfrm>
            <a:off x="457200" y="5049328"/>
            <a:ext cx="8305800" cy="1524000"/>
          </a:xfrm>
          <a:prstGeom prst="roundRect">
            <a:avLst>
              <a:gd name="adj" fmla="val 16667"/>
            </a:avLst>
          </a:prstGeom>
          <a:solidFill>
            <a:srgbClr val="CCFFFF"/>
          </a:solidFill>
          <a:ln w="9525">
            <a:solidFill>
              <a:schemeClr val="tx1"/>
            </a:solidFill>
            <a:round/>
            <a:headEnd/>
            <a:tailEnd/>
          </a:ln>
          <a:effectLst>
            <a:outerShdw dist="107763" dir="2700000" algn="ctr" rotWithShape="0">
              <a:schemeClr val="bg2"/>
            </a:outerShdw>
          </a:effectLst>
        </p:spPr>
        <p:txBody>
          <a:bodyPr wrap="none" lIns="91440" tIns="45720" rIns="91440" bIns="45720" anchor="ctr"/>
          <a:lstStyle/>
          <a:p>
            <a:pPr algn="ctr"/>
            <a:r>
              <a:rPr lang="ja-JP" altLang="en-US" sz="4400" b="1">
                <a:solidFill>
                  <a:srgbClr val="FF0000"/>
                </a:solidFill>
                <a:effectLst>
                  <a:outerShdw blurRad="38100" dist="38100" dir="2700000" algn="tl">
                    <a:srgbClr val="000000"/>
                  </a:outerShdw>
                </a:effectLst>
                <a:latin typeface="Times"/>
                <a:ea typeface="Osaka"/>
                <a:cs typeface="Times"/>
              </a:rPr>
              <a:t>「勇気の対話」</a:t>
            </a:r>
            <a:r>
              <a:rPr lang="ja-JP" altLang="en-US" sz="4400" b="1">
                <a:effectLst>
                  <a:outerShdw blurRad="38100" dist="38100" dir="2700000" algn="tl">
                    <a:srgbClr val="000000"/>
                  </a:outerShdw>
                </a:effectLst>
                <a:latin typeface="Times"/>
                <a:ea typeface="Osaka"/>
                <a:cs typeface="Times"/>
              </a:rPr>
              <a:t>で</a:t>
            </a:r>
            <a:r>
              <a:rPr lang="ja-JP" altLang="en-US" sz="4400" b="1">
                <a:solidFill>
                  <a:srgbClr val="000000"/>
                </a:solidFill>
                <a:effectLst>
                  <a:outerShdw blurRad="38100" dist="38100" dir="2700000" algn="tl">
                    <a:srgbClr val="000000"/>
                  </a:outerShdw>
                </a:effectLst>
                <a:latin typeface="Times"/>
                <a:ea typeface="Osaka"/>
                <a:cs typeface="Times"/>
              </a:rPr>
              <a:t>地域に</a:t>
            </a:r>
            <a:endParaRPr lang="ja-JP">
              <a:solidFill>
                <a:srgbClr val="000000"/>
              </a:solidFill>
              <a:cs typeface="Times" panose="02020603050405020304" pitchFamily="18" charset="0"/>
            </a:endParaRPr>
          </a:p>
          <a:p>
            <a:pPr algn="ctr"/>
            <a:r>
              <a:rPr lang="ja-JP" altLang="en-US" sz="4400" b="1">
                <a:solidFill>
                  <a:srgbClr val="000000"/>
                </a:solidFill>
                <a:effectLst>
                  <a:outerShdw blurRad="38100" dist="38100" dir="2700000" algn="tl">
                    <a:srgbClr val="000000"/>
                  </a:outerShdw>
                </a:effectLst>
                <a:latin typeface="Times"/>
                <a:ea typeface="Osaka"/>
                <a:cs typeface="Times"/>
              </a:rPr>
              <a:t>友情の輪を広げよう</a:t>
            </a:r>
            <a:endParaRPr lang="ja-JP">
              <a:solidFill>
                <a:srgbClr val="000000"/>
              </a:solidFill>
              <a:cs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p:tgtEl>
                                          <p:spTgt spid="8195">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8195">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p:tgtEl>
                                          <p:spTgt spid="8195">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819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p:tgtEl>
                                          <p:spTgt spid="8195">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819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p:tgtEl>
                                          <p:spTgt spid="8195">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819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p:tgtEl>
                                          <p:spTgt spid="8195">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819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272" fill="hold" grpId="0" nodeType="clickEffect">
                                  <p:stCondLst>
                                    <p:cond delay="0"/>
                                  </p:stCondLst>
                                  <p:childTnLst>
                                    <p:set>
                                      <p:cBhvr>
                                        <p:cTn id="36" dur="1" fill="hold">
                                          <p:stCondLst>
                                            <p:cond delay="0"/>
                                          </p:stCondLst>
                                        </p:cTn>
                                        <p:tgtEl>
                                          <p:spTgt spid="8196"/>
                                        </p:tgtEl>
                                        <p:attrNameLst>
                                          <p:attrName>style.visibility</p:attrName>
                                        </p:attrNameLst>
                                      </p:cBhvr>
                                      <p:to>
                                        <p:strVal val="visible"/>
                                      </p:to>
                                    </p:set>
                                    <p:anim calcmode="lin" valueType="num">
                                      <p:cBhvr>
                                        <p:cTn id="37" dur="500" fill="hold"/>
                                        <p:tgtEl>
                                          <p:spTgt spid="8196"/>
                                        </p:tgtEl>
                                        <p:attrNameLst>
                                          <p:attrName>ppt_w</p:attrName>
                                        </p:attrNameLst>
                                      </p:cBhvr>
                                      <p:tavLst>
                                        <p:tav tm="0">
                                          <p:val>
                                            <p:strVal val="2/3*#ppt_w"/>
                                          </p:val>
                                        </p:tav>
                                        <p:tav tm="100000">
                                          <p:val>
                                            <p:strVal val="#ppt_w"/>
                                          </p:val>
                                        </p:tav>
                                      </p:tavLst>
                                    </p:anim>
                                    <p:anim calcmode="lin" valueType="num">
                                      <p:cBhvr>
                                        <p:cTn id="38" dur="500" fill="hold"/>
                                        <p:tgtEl>
                                          <p:spTgt spid="8196"/>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P spid="8196" grpId="0" animBg="1" autoUpdateAnimBg="0"/>
    </p:bldLst>
  </p:timing>
</p:sld>
</file>

<file path=ppt/theme/theme1.xml><?xml version="1.0" encoding="utf-8"?>
<a:theme xmlns:a="http://schemas.openxmlformats.org/drawingml/2006/main" name="新しいプレゼンテーション">
  <a:themeElements>
    <a:clrScheme name="新しいプレゼンテーショ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プレゼンテーション">
      <a:majorFont>
        <a:latin typeface="Times"/>
        <a:ea typeface="Osaka"/>
        <a:cs typeface=""/>
      </a:majorFont>
      <a:minorFont>
        <a:latin typeface="Times"/>
        <a:ea typeface="Osaka"/>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panose="02020603050405020304" pitchFamily="18" charset="0"/>
            <a:ea typeface="Osaka"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panose="02020603050405020304" pitchFamily="18" charset="0"/>
            <a:ea typeface="Osaka" charset="-128"/>
          </a:defRPr>
        </a:defPPr>
      </a:lstStyle>
    </a:lnDef>
  </a:objectDefaults>
  <a:extraClrSchemeLst>
    <a:extraClrScheme>
      <a:clrScheme name="新しいプレゼンテーショ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新しいプレゼンテーショ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新しいプレゼンテーショ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HD:Microsoft Office 98:Templates:新しいプレゼンテーション</Template>
  <TotalTime>947</TotalTime>
  <Words>204</Words>
  <Application>Microsoft Office PowerPoint</Application>
  <PresentationFormat>画面に合わせる (4:3)</PresentationFormat>
  <Paragraphs>38</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新しいプレゼンテーション</vt:lpstr>
      <vt:lpstr>PowerPoint プレゼンテーション</vt:lpstr>
      <vt:lpstr>諌暁八幡抄</vt:lpstr>
      <vt:lpstr>背景と大意</vt:lpstr>
      <vt:lpstr>建長五年四月二十八日</vt:lpstr>
      <vt:lpstr>二十八年が間又他事なし</vt:lpstr>
      <vt:lpstr>一切衆生の口に入れん</vt:lpstr>
      <vt:lpstr>指導から</vt:lpstr>
    </vt:vector>
  </TitlesOfParts>
  <Company>Shinko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タイトルなし</dc:title>
  <dc:creator>Ohishi</dc:creator>
  <cp:lastModifiedBy>admin</cp:lastModifiedBy>
  <cp:revision>164</cp:revision>
  <dcterms:created xsi:type="dcterms:W3CDTF">2005-09-10T00:10:20Z</dcterms:created>
  <dcterms:modified xsi:type="dcterms:W3CDTF">2021-04-06T10:15:06Z</dcterms:modified>
</cp:coreProperties>
</file>