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65" r:id="rId2"/>
    <p:sldId id="256" r:id="rId3"/>
    <p:sldId id="270" r:id="rId4"/>
    <p:sldId id="273" r:id="rId5"/>
    <p:sldId id="276" r:id="rId6"/>
    <p:sldId id="278" r:id="rId7"/>
    <p:sldId id="280" r:id="rId8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93419"/>
    <a:srgbClr val="CCECFF"/>
    <a:srgbClr val="009900"/>
    <a:srgbClr val="00CC00"/>
    <a:srgbClr val="0000CC"/>
    <a:srgbClr val="0000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99FE51-8F0F-405C-827A-73F35C0101A7}" v="99" dt="2021-03-09T00:29:33.4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2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6.xml"/><Relationship Id="rId1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石 哲男" userId="0fd18d6aeeef4450" providerId="Windows Live" clId="Web-{FB99FE51-8F0F-405C-827A-73F35C0101A7}"/>
    <pc:docChg chg="modSld">
      <pc:chgData name="大石 哲男" userId="0fd18d6aeeef4450" providerId="Windows Live" clId="Web-{FB99FE51-8F0F-405C-827A-73F35C0101A7}" dt="2021-03-09T00:29:32.894" v="96" actId="20577"/>
      <pc:docMkLst>
        <pc:docMk/>
      </pc:docMkLst>
      <pc:sldChg chg="modSp">
        <pc:chgData name="大石 哲男" userId="0fd18d6aeeef4450" providerId="Windows Live" clId="Web-{FB99FE51-8F0F-405C-827A-73F35C0101A7}" dt="2021-03-09T00:05:44.164" v="12" actId="14100"/>
        <pc:sldMkLst>
          <pc:docMk/>
          <pc:sldMk cId="0" sldId="256"/>
        </pc:sldMkLst>
        <pc:spChg chg="mod">
          <ac:chgData name="大石 哲男" userId="0fd18d6aeeef4450" providerId="Windows Live" clId="Web-{FB99FE51-8F0F-405C-827A-73F35C0101A7}" dt="2021-03-09T00:05:44.164" v="12" actId="14100"/>
          <ac:spMkLst>
            <pc:docMk/>
            <pc:sldMk cId="0" sldId="256"/>
            <ac:spMk id="2052" creationId="{D2E1B21B-98EE-439E-9A86-7A7048857897}"/>
          </ac:spMkLst>
        </pc:spChg>
      </pc:sldChg>
      <pc:sldChg chg="modSp">
        <pc:chgData name="大石 哲男" userId="0fd18d6aeeef4450" providerId="Windows Live" clId="Web-{FB99FE51-8F0F-405C-827A-73F35C0101A7}" dt="2021-03-09T00:15:52.459" v="15" actId="20577"/>
        <pc:sldMkLst>
          <pc:docMk/>
          <pc:sldMk cId="0" sldId="270"/>
        </pc:sldMkLst>
        <pc:spChg chg="mod">
          <ac:chgData name="大石 哲男" userId="0fd18d6aeeef4450" providerId="Windows Live" clId="Web-{FB99FE51-8F0F-405C-827A-73F35C0101A7}" dt="2021-03-09T00:15:52.459" v="15" actId="20577"/>
          <ac:spMkLst>
            <pc:docMk/>
            <pc:sldMk cId="0" sldId="270"/>
            <ac:spMk id="22531" creationId="{556B06C4-7BD5-4BC6-8D39-5A153C526245}"/>
          </ac:spMkLst>
        </pc:spChg>
      </pc:sldChg>
      <pc:sldChg chg="modSp">
        <pc:chgData name="大石 哲男" userId="0fd18d6aeeef4450" providerId="Windows Live" clId="Web-{FB99FE51-8F0F-405C-827A-73F35C0101A7}" dt="2021-03-09T00:17:36.224" v="19" actId="1076"/>
        <pc:sldMkLst>
          <pc:docMk/>
          <pc:sldMk cId="0" sldId="273"/>
        </pc:sldMkLst>
        <pc:spChg chg="mod">
          <ac:chgData name="大石 哲男" userId="0fd18d6aeeef4450" providerId="Windows Live" clId="Web-{FB99FE51-8F0F-405C-827A-73F35C0101A7}" dt="2021-03-09T00:17:36.224" v="19" actId="1076"/>
          <ac:spMkLst>
            <pc:docMk/>
            <pc:sldMk cId="0" sldId="273"/>
            <ac:spMk id="25604" creationId="{B4C4706E-9F83-4384-B6E4-D9069DFC01A2}"/>
          </ac:spMkLst>
        </pc:spChg>
        <pc:spChg chg="mod">
          <ac:chgData name="大石 哲男" userId="0fd18d6aeeef4450" providerId="Windows Live" clId="Web-{FB99FE51-8F0F-405C-827A-73F35C0101A7}" dt="2021-03-09T00:17:29.005" v="18" actId="1076"/>
          <ac:spMkLst>
            <pc:docMk/>
            <pc:sldMk cId="0" sldId="273"/>
            <ac:spMk id="25606" creationId="{0C0EC335-8718-47E4-A94E-7CBEC06B085D}"/>
          </ac:spMkLst>
        </pc:spChg>
      </pc:sldChg>
      <pc:sldChg chg="modSp">
        <pc:chgData name="大石 哲男" userId="0fd18d6aeeef4450" providerId="Windows Live" clId="Web-{FB99FE51-8F0F-405C-827A-73F35C0101A7}" dt="2021-03-09T00:18:18.552" v="20" actId="20577"/>
        <pc:sldMkLst>
          <pc:docMk/>
          <pc:sldMk cId="0" sldId="276"/>
        </pc:sldMkLst>
        <pc:spChg chg="mod">
          <ac:chgData name="大石 哲男" userId="0fd18d6aeeef4450" providerId="Windows Live" clId="Web-{FB99FE51-8F0F-405C-827A-73F35C0101A7}" dt="2021-03-09T00:18:18.552" v="20" actId="20577"/>
          <ac:spMkLst>
            <pc:docMk/>
            <pc:sldMk cId="0" sldId="276"/>
            <ac:spMk id="28675" creationId="{4A4FEB0A-D418-4263-A356-F50C5F4D7CA2}"/>
          </ac:spMkLst>
        </pc:spChg>
      </pc:sldChg>
      <pc:sldChg chg="modSp">
        <pc:chgData name="大石 哲男" userId="0fd18d6aeeef4450" providerId="Windows Live" clId="Web-{FB99FE51-8F0F-405C-827A-73F35C0101A7}" dt="2021-03-09T00:29:32.894" v="96" actId="20577"/>
        <pc:sldMkLst>
          <pc:docMk/>
          <pc:sldMk cId="0" sldId="280"/>
        </pc:sldMkLst>
        <pc:spChg chg="mod">
          <ac:chgData name="大石 哲男" userId="0fd18d6aeeef4450" providerId="Windows Live" clId="Web-{FB99FE51-8F0F-405C-827A-73F35C0101A7}" dt="2021-03-09T00:26:10.519" v="57" actId="20577"/>
          <ac:spMkLst>
            <pc:docMk/>
            <pc:sldMk cId="0" sldId="280"/>
            <ac:spMk id="32771" creationId="{CEB859A5-EFD8-447A-A44D-2A45E5066CE2}"/>
          </ac:spMkLst>
        </pc:spChg>
        <pc:spChg chg="mod">
          <ac:chgData name="大石 哲男" userId="0fd18d6aeeef4450" providerId="Windows Live" clId="Web-{FB99FE51-8F0F-405C-827A-73F35C0101A7}" dt="2021-03-09T00:29:32.894" v="96" actId="20577"/>
          <ac:spMkLst>
            <pc:docMk/>
            <pc:sldMk cId="0" sldId="280"/>
            <ac:spMk id="32772" creationId="{E136A168-F6CD-4423-8A0B-FD04EE7EDAD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E47308F6-154E-4571-8921-02936D2782D5}"/>
              </a:ext>
            </a:extLst>
          </p:cNvPr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8F16ABBB-19D9-4B6E-B707-4F43DA5C585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ea typeface="ＭＳ Ｐゴシック" panose="020B0600070205080204" pitchFamily="50" charset="-128"/>
              </a:endParaRPr>
            </a:p>
          </p:txBody>
        </p:sp>
        <p:sp>
          <p:nvSpPr>
            <p:cNvPr id="6" name="Arc 4">
              <a:extLst>
                <a:ext uri="{FF2B5EF4-FFF2-40B4-BE49-F238E27FC236}">
                  <a16:creationId xmlns:a16="http://schemas.microsoft.com/office/drawing/2014/main" id="{D14EF019-9BC8-489B-AE7D-2E6F4F87F10B}"/>
                </a:ext>
              </a:extLst>
            </p:cNvPr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780 w 21600"/>
                <a:gd name="T1" fmla="*/ 0 h 21231"/>
                <a:gd name="T2" fmla="*/ 4237 w 21600"/>
                <a:gd name="T3" fmla="*/ 3342 h 21231"/>
                <a:gd name="T4" fmla="*/ 0 w 21600"/>
                <a:gd name="T5" fmla="*/ 3342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7413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DE396A28-A3D8-4F1E-95B7-DB40A8D7B841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4520EE96-CC22-4CBA-B582-E27A435F08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217299A5-C705-4A2C-87B9-A5C3CFBD82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605A7E-888A-4EB7-88AB-E2EBABAFEC2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95795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435AF1F-8D1D-4471-866B-86B3F27DCD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877F39F2-813C-4DB2-9E62-B86BC3469D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610092D3-EF7C-4EDE-AECB-CDD31008C5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1E69CE-3453-479D-B848-40FCB2FFB94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42505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30F675A-C006-4966-AF97-5371E2E48B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E8CCD54E-F8B8-4173-9A82-CC4292FBCE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CC27312A-D8AF-45A6-AB77-9ABF21639C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B8C534-9007-42EF-B637-773268A4301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0613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1ACA41-7919-4B8E-A47A-032FE2D155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7AE9F3A2-1424-4026-A7CC-4469DF2498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62F3386D-E02B-40E3-BEE1-C8142D790F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DBA1B4-79A6-48EE-9004-EE2B4F0C45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72562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188DF2A-FA8C-44A1-8A1E-DE246A823F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8FDC2FE-7A47-4D84-AE46-C1105CAC4C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1D1AE854-F76A-44E5-A7B4-7EEBFAD695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3FAA1F-0438-43B6-A1C7-6614BDF575F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0341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BBE64F7-C916-4DC8-BF41-EA3EA32F56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D20B1C18-838B-4CFD-B087-DC21B7228B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3F844618-B6E5-4106-A846-B297DE2C6D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71D5F9-16B2-4F20-8840-D3EC247FB64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10694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A9243E-DE90-4477-B33B-F4227102F8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D5AB75C-2382-40DF-8BFA-28BF3B3324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AF1558A-93B5-49CC-9771-1A3609849D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10A9A1-45D3-47E8-9C8F-7522412F691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52124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1260A78E-E66C-47E3-A725-A7E6EB468F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339A71F5-9644-4202-A736-5CF83B4094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503F8756-2D02-472B-A864-53A25CBBE4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ECC888-408F-4B26-ACB8-379932F06F8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4011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5E9ADAC8-8B27-4EC9-A394-54B24C91D3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0FDAB1E6-8534-4B78-A26F-0BB4AD8B8A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E8B96BA6-CB7D-4538-BAC8-A670BDCB38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FAC765-D3AA-4A67-BE61-5B90827558B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3564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48962D5-1481-4C00-B3FC-45227A127E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67DC35C5-D7C9-4E2A-B968-CF9EEB5CD9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008472CF-338E-45A3-85D8-C9065A7620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FC91B9-8630-4BB2-8A68-00BCA1FB547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78466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F1C6FB1-8FBF-4F47-9415-0981F82FB0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E9396D5B-7C6A-4576-905A-02A9B23A60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3BC7D3D4-C0C6-4867-B716-EEFB054C95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2D6615-142C-4A5C-9D41-2A666047387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64179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E1A58852-DBE9-4157-9DDE-3A386FE91AF4}"/>
              </a:ext>
            </a:extLst>
          </p:cNvPr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16387" name="Freeform 3">
              <a:extLst>
                <a:ext uri="{FF2B5EF4-FFF2-40B4-BE49-F238E27FC236}">
                  <a16:creationId xmlns:a16="http://schemas.microsoft.com/office/drawing/2014/main" id="{5AF5DFC7-A1E5-482F-8FBF-28420293E47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ea typeface="ＭＳ Ｐゴシック" panose="020B0600070205080204" pitchFamily="50" charset="-128"/>
              </a:endParaRPr>
            </a:p>
          </p:txBody>
        </p:sp>
        <p:sp>
          <p:nvSpPr>
            <p:cNvPr id="1033" name="Arc 4">
              <a:extLst>
                <a:ext uri="{FF2B5EF4-FFF2-40B4-BE49-F238E27FC236}">
                  <a16:creationId xmlns:a16="http://schemas.microsoft.com/office/drawing/2014/main" id="{D5E89EF4-E234-42FA-AE88-82FE39783C5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5298 w 21600"/>
                <a:gd name="T3" fmla="*/ 4312 h 21600"/>
                <a:gd name="T4" fmla="*/ 0 w 21600"/>
                <a:gd name="T5" fmla="*/ 4312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6389" name="Rectangle 5">
            <a:extLst>
              <a:ext uri="{FF2B5EF4-FFF2-40B4-BE49-F238E27FC236}">
                <a16:creationId xmlns:a16="http://schemas.microsoft.com/office/drawing/2014/main" id="{E623B370-F73B-4F3D-9332-9CAF84378C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936D7494-3D25-4FB4-9C26-BB766BD463A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400" smtClean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78AC8774-B096-4AD3-87A6-F9A92DC9482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 smtClean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id="{6BBDC994-B137-43BF-B405-163E2A2E5CF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95CB7930-47C7-4237-9BB1-03291E7B5646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9">
            <a:extLst>
              <a:ext uri="{FF2B5EF4-FFF2-40B4-BE49-F238E27FC236}">
                <a16:creationId xmlns:a16="http://schemas.microsoft.com/office/drawing/2014/main" id="{55458FBF-09D7-435C-B5CC-046D0DB398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36B2756-E9F3-4D95-A574-576EF1F686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F9F79330-6842-48B3-8A53-40E97A0229F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66800" y="2057400"/>
            <a:ext cx="7010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66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乙御前御消息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E26157C-E7A0-440F-B742-D4700452B08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＊＊地区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D2E1B21B-98EE-439E-9A86-7A70488578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406525"/>
            <a:ext cx="356004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 anchor="t">
            <a:spAutoFit/>
          </a:bodyPr>
          <a:lstStyle/>
          <a:p>
            <a:pPr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３月度座談会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CD3ED2D2-5256-4B01-BD55-E802220925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00200" y="228600"/>
            <a:ext cx="449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背景と大意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556B06C4-7BD5-4BC6-8D39-5A153C5262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227826"/>
            <a:ext cx="8686800" cy="51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t"/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建治元年　５４歳　在身延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対告衆：乙御前の母（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日妙聖人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）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蒙古襲来のなか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身延を訪問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諸天の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守護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は間違いない</a:t>
            </a:r>
            <a:endParaRPr lang="ja-JP" altLang="en-US" sz="4400" b="1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志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をかさねれば、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功徳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は勝る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今一重の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強盛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な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信心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身軽法重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	・死身弘法を示す</a:t>
            </a:r>
            <a:endParaRPr lang="ja-JP" altLang="en-US" sz="44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  <a:ea typeface="ＭＳ Ｐゴシック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FB26A6FC-167F-426F-A6B8-7077699C95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162800" cy="8382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強盛の御志</a:t>
            </a:r>
          </a:p>
        </p:txBody>
      </p:sp>
      <p:sp>
        <p:nvSpPr>
          <p:cNvPr id="25603" name="AutoShape 3">
            <a:extLst>
              <a:ext uri="{FF2B5EF4-FFF2-40B4-BE49-F238E27FC236}">
                <a16:creationId xmlns:a16="http://schemas.microsoft.com/office/drawing/2014/main" id="{D3C1B17B-F8F7-484C-AFA4-9F132E4B0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048000"/>
            <a:ext cx="3810000" cy="1600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いよいよ</a:t>
            </a:r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強盛</a:t>
            </a:r>
          </a:p>
          <a:p>
            <a:pPr algn="ctr" eaLnBrk="1" hangingPunct="1"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な信心を</a:t>
            </a:r>
          </a:p>
        </p:txBody>
      </p:sp>
      <p:sp>
        <p:nvSpPr>
          <p:cNvPr id="25604" name="AutoShape 4">
            <a:extLst>
              <a:ext uri="{FF2B5EF4-FFF2-40B4-BE49-F238E27FC236}">
                <a16:creationId xmlns:a16="http://schemas.microsoft.com/office/drawing/2014/main" id="{B4C4706E-9F83-4384-B6E4-D9069DFC01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638" y="1219200"/>
            <a:ext cx="3429000" cy="1600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信心とは</a:t>
            </a:r>
          </a:p>
          <a:p>
            <a:pPr algn="ctr" eaLnBrk="1" hangingPunct="1">
              <a:defRPr/>
            </a:pPr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向上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の戦い</a:t>
            </a:r>
            <a:endParaRPr lang="ja-JP" altLang="en-US" sz="4800" b="1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25605" name="AutoShape 5">
            <a:extLst>
              <a:ext uri="{FF2B5EF4-FFF2-40B4-BE49-F238E27FC236}">
                <a16:creationId xmlns:a16="http://schemas.microsoft.com/office/drawing/2014/main" id="{B946F041-C347-4FCD-9589-1DBD27B612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953000"/>
            <a:ext cx="8077200" cy="1600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強盛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な信心を</a:t>
            </a:r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さらに強盛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に</a:t>
            </a:r>
          </a:p>
          <a:p>
            <a:pPr algn="ctr" eaLnBrk="1" hangingPunct="1"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「いよいよ」「今から」の</a:t>
            </a:r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求道心</a:t>
            </a:r>
          </a:p>
        </p:txBody>
      </p:sp>
      <p:sp>
        <p:nvSpPr>
          <p:cNvPr id="25606" name="AutoShape 6">
            <a:extLst>
              <a:ext uri="{FF2B5EF4-FFF2-40B4-BE49-F238E27FC236}">
                <a16:creationId xmlns:a16="http://schemas.microsoft.com/office/drawing/2014/main" id="{0C0EC335-8718-47E4-A94E-7CBEC06B08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1796" y="1524000"/>
            <a:ext cx="381000" cy="1066800"/>
          </a:xfrm>
          <a:prstGeom prst="rightArrow">
            <a:avLst>
              <a:gd name="adj1" fmla="val 46722"/>
              <a:gd name="adj2" fmla="val 60417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5607" name="AutoShape 7">
            <a:extLst>
              <a:ext uri="{FF2B5EF4-FFF2-40B4-BE49-F238E27FC236}">
                <a16:creationId xmlns:a16="http://schemas.microsoft.com/office/drawing/2014/main" id="{BA739C5F-250E-4B65-9595-E217E4C215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1219200"/>
            <a:ext cx="3886200" cy="1600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もっと高く強く</a:t>
            </a:r>
          </a:p>
          <a:p>
            <a:pPr algn="ctr" eaLnBrk="1" hangingPunct="1">
              <a:defRPr/>
            </a:pPr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挑戦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</a:t>
            </a:r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持続</a:t>
            </a:r>
          </a:p>
        </p:txBody>
      </p:sp>
      <p:sp>
        <p:nvSpPr>
          <p:cNvPr id="25608" name="AutoShape 8">
            <a:extLst>
              <a:ext uri="{FF2B5EF4-FFF2-40B4-BE49-F238E27FC236}">
                <a16:creationId xmlns:a16="http://schemas.microsoft.com/office/drawing/2014/main" id="{7A28EEFC-4833-449F-A3F2-C23712BA3D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2971800"/>
            <a:ext cx="3886200" cy="1600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幸福の根本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は</a:t>
            </a:r>
          </a:p>
          <a:p>
            <a:pPr algn="ctr" eaLnBrk="1" hangingPunct="1"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信心にあり</a:t>
            </a:r>
          </a:p>
        </p:txBody>
      </p:sp>
      <p:sp>
        <p:nvSpPr>
          <p:cNvPr id="25609" name="AutoShape 9">
            <a:extLst>
              <a:ext uri="{FF2B5EF4-FFF2-40B4-BE49-F238E27FC236}">
                <a16:creationId xmlns:a16="http://schemas.microsoft.com/office/drawing/2014/main" id="{DD3CEE97-5D2C-4021-8EC8-ADEC5481F0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3200400"/>
            <a:ext cx="381000" cy="1066800"/>
          </a:xfrm>
          <a:prstGeom prst="rightArrow">
            <a:avLst>
              <a:gd name="adj1" fmla="val 46722"/>
              <a:gd name="adj2" fmla="val 60417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560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560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25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5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 autoUpdateAnimBg="0"/>
      <p:bldP spid="25604" grpId="0" animBg="1" autoUpdateAnimBg="0"/>
      <p:bldP spid="25605" grpId="0" build="p" animBg="1" autoUpdateAnimBg="0"/>
      <p:bldP spid="25606" grpId="0" animBg="1"/>
      <p:bldP spid="25607" grpId="0" animBg="1" autoUpdateAnimBg="0"/>
      <p:bldP spid="25608" grpId="0" animBg="1" autoUpdateAnimBg="0"/>
      <p:bldP spid="2560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6AA51D3C-562E-4314-9E48-1A18AA075D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143750" cy="762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従藍而青</a:t>
            </a:r>
          </a:p>
        </p:txBody>
      </p:sp>
      <p:sp>
        <p:nvSpPr>
          <p:cNvPr id="28675" name="AutoShape 3">
            <a:extLst>
              <a:ext uri="{FF2B5EF4-FFF2-40B4-BE49-F238E27FC236}">
                <a16:creationId xmlns:a16="http://schemas.microsoft.com/office/drawing/2014/main" id="{4A4FEB0A-D418-4263-A356-F50C5F4D7C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219200"/>
            <a:ext cx="4114800" cy="13716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1440" tIns="45720" rIns="91440" bIns="45720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かさぬれ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ば</a:t>
            </a:r>
          </a:p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藍より色まさる</a:t>
            </a:r>
            <a:endParaRPr lang="ja-JP" altLang="en-US" sz="4400" b="1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28676" name="AutoShape 4">
            <a:extLst>
              <a:ext uri="{FF2B5EF4-FFF2-40B4-BE49-F238E27FC236}">
                <a16:creationId xmlns:a16="http://schemas.microsoft.com/office/drawing/2014/main" id="{D492A0AC-6469-4B84-BC5D-260FD84FA9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219200"/>
            <a:ext cx="3048000" cy="13716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青は藍より</a:t>
            </a:r>
          </a:p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出でて</a:t>
            </a:r>
            <a:endParaRPr lang="ja-JP" altLang="en-US" sz="4400" b="1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28677" name="AutoShape 5">
            <a:extLst>
              <a:ext uri="{FF2B5EF4-FFF2-40B4-BE49-F238E27FC236}">
                <a16:creationId xmlns:a16="http://schemas.microsoft.com/office/drawing/2014/main" id="{F9BF5132-B284-4E3F-8CAA-56E539A3D3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1219200"/>
            <a:ext cx="533400" cy="1295400"/>
          </a:xfrm>
          <a:prstGeom prst="rightArrow">
            <a:avLst>
              <a:gd name="adj1" fmla="val 50000"/>
              <a:gd name="adj2" fmla="val 5654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8678" name="AutoShape 6">
            <a:extLst>
              <a:ext uri="{FF2B5EF4-FFF2-40B4-BE49-F238E27FC236}">
                <a16:creationId xmlns:a16="http://schemas.microsoft.com/office/drawing/2014/main" id="{015903A1-4589-455F-9CF9-B804970434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971800"/>
            <a:ext cx="3581400" cy="16002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同じ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法華経</a:t>
            </a:r>
          </a:p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御本尊に祈り</a:t>
            </a:r>
          </a:p>
        </p:txBody>
      </p:sp>
      <p:sp>
        <p:nvSpPr>
          <p:cNvPr id="28679" name="AutoShape 7">
            <a:extLst>
              <a:ext uri="{FF2B5EF4-FFF2-40B4-BE49-F238E27FC236}">
                <a16:creationId xmlns:a16="http://schemas.microsoft.com/office/drawing/2014/main" id="{53CAF95F-653B-464D-A75A-257C89C111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953000"/>
            <a:ext cx="8305800" cy="15240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鮮やかな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青の如き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功徳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が現れ</a:t>
            </a:r>
          </a:p>
          <a:p>
            <a:pPr algn="ctr" eaLnBrk="1" hangingPunct="1"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祈り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の分だけ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動いた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分だけ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結果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に</a:t>
            </a:r>
            <a:endParaRPr lang="ja-JP" altLang="en-US" sz="4400" b="1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28680" name="AutoShape 8">
            <a:extLst>
              <a:ext uri="{FF2B5EF4-FFF2-40B4-BE49-F238E27FC236}">
                <a16:creationId xmlns:a16="http://schemas.microsoft.com/office/drawing/2014/main" id="{C19CD692-D0B5-473C-A729-6107B4DE75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971800"/>
            <a:ext cx="3733800" cy="16002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強く強く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祈り</a:t>
            </a:r>
          </a:p>
          <a:p>
            <a:pPr algn="ctr" eaLnBrk="1" hangingPunct="1"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重ねて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祈り抜く</a:t>
            </a:r>
          </a:p>
        </p:txBody>
      </p:sp>
      <p:sp>
        <p:nvSpPr>
          <p:cNvPr id="28681" name="AutoShape 9">
            <a:extLst>
              <a:ext uri="{FF2B5EF4-FFF2-40B4-BE49-F238E27FC236}">
                <a16:creationId xmlns:a16="http://schemas.microsoft.com/office/drawing/2014/main" id="{0F45DC50-FC1D-4F99-8D22-29CDDFCF77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124200"/>
            <a:ext cx="533400" cy="1295400"/>
          </a:xfrm>
          <a:prstGeom prst="rightArrow">
            <a:avLst>
              <a:gd name="adj1" fmla="val 50000"/>
              <a:gd name="adj2" fmla="val 5654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animBg="1" autoUpdateAnimBg="0"/>
      <p:bldP spid="28676" grpId="0" animBg="1" autoUpdateAnimBg="0"/>
      <p:bldP spid="28677" grpId="0" animBg="1"/>
      <p:bldP spid="28678" grpId="0" animBg="1" autoUpdateAnimBg="0"/>
      <p:bldP spid="28679" grpId="0" animBg="1" autoUpdateAnimBg="0"/>
      <p:bldP spid="28680" grpId="0" animBg="1" autoUpdateAnimBg="0"/>
      <p:bldP spid="2868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F747DD0E-B159-4BE5-93DB-926B1827D8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143750" cy="762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志をかさねる</a:t>
            </a:r>
          </a:p>
        </p:txBody>
      </p:sp>
      <p:sp>
        <p:nvSpPr>
          <p:cNvPr id="30723" name="AutoShape 3">
            <a:extLst>
              <a:ext uri="{FF2B5EF4-FFF2-40B4-BE49-F238E27FC236}">
                <a16:creationId xmlns:a16="http://schemas.microsoft.com/office/drawing/2014/main" id="{42F38C6C-CD2B-455C-BAE9-5066B81732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219200"/>
            <a:ext cx="7848600" cy="31242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eaLnBrk="1" hangingPunct="1">
              <a:buFontTx/>
              <a:buChar char="•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信心を重ねる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持続の信心</a:t>
            </a:r>
          </a:p>
          <a:p>
            <a:pPr eaLnBrk="1" hangingPunct="1">
              <a:buFontTx/>
              <a:buChar char="•"/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昨日より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今日、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今日より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明日と</a:t>
            </a:r>
          </a:p>
          <a:p>
            <a:pPr eaLnBrk="1" hangingPunct="1">
              <a:buFontTx/>
              <a:buChar char="•"/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悩み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や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困難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に負けない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信心</a:t>
            </a:r>
          </a:p>
          <a:p>
            <a:pPr eaLnBrk="1" hangingPunct="1">
              <a:buFontTx/>
              <a:buChar char="•"/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志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とは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師弟不二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の継承</a:t>
            </a:r>
          </a:p>
        </p:txBody>
      </p:sp>
      <p:sp>
        <p:nvSpPr>
          <p:cNvPr id="30725" name="AutoShape 5">
            <a:extLst>
              <a:ext uri="{FF2B5EF4-FFF2-40B4-BE49-F238E27FC236}">
                <a16:creationId xmlns:a16="http://schemas.microsoft.com/office/drawing/2014/main" id="{1FB77C1C-B6E0-4B18-8C8E-8D61D229DF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800600"/>
            <a:ext cx="8001000" cy="1219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日々前進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の決意と行動に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挑戦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072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07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072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07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nimBg="1" autoUpdateAnimBg="0"/>
      <p:bldP spid="30725" grpId="0" build="p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BC0197AD-2ACE-4CFA-A8BC-6C35D03A26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66294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指導から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CEB859A5-EFD8-447A-A44D-2A45E5066C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3505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功徳も幸福も「</a:t>
            </a: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強盛な信心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」で一切が決まるのだ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「</a:t>
            </a: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志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をかさねる」とは</a:t>
            </a: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信心の持続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である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祈った願い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は必ず</a:t>
            </a: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結果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が現れる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信心の</a:t>
            </a:r>
            <a:r>
              <a:rPr lang="ja-JP" altLang="en-US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心は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自在 </a:t>
            </a:r>
            <a:r>
              <a:rPr lang="ja-JP" altLang="en-US" sz="4000" b="1">
                <a:effectLst>
                  <a:outerShdw blurRad="38100" dist="38100" dir="2700000" algn="tl">
                    <a:srgbClr val="000000"/>
                  </a:outerShdw>
                </a:effectLst>
              </a:rPr>
              <a:t>,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誓願の祈りは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無限</a:t>
            </a:r>
            <a:endParaRPr lang="ja-JP" altLang="en-US" sz="4000" b="1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Times New Roman"/>
            </a:endParaRPr>
          </a:p>
        </p:txBody>
      </p:sp>
      <p:sp>
        <p:nvSpPr>
          <p:cNvPr id="32772" name="AutoShape 4">
            <a:extLst>
              <a:ext uri="{FF2B5EF4-FFF2-40B4-BE49-F238E27FC236}">
                <a16:creationId xmlns:a16="http://schemas.microsoft.com/office/drawing/2014/main" id="{E136A168-F6CD-4423-8A0B-FD04EE7EDA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5105400"/>
            <a:ext cx="7977996" cy="14478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1440" tIns="45720" rIns="91440" bIns="45720" anchor="ctr"/>
          <a:lstStyle/>
          <a:p>
            <a:pPr algn="ctr">
              <a:defRPr/>
            </a:pPr>
            <a:r>
              <a:rPr lang="ja-JP" altLang="en-US" sz="44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持続の信心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で崩れざる境涯を　</a:t>
            </a:r>
          </a:p>
          <a:p>
            <a:pPr algn="ctr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　</a:t>
            </a:r>
            <a:r>
              <a:rPr lang="ja-JP" altLang="en-US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栄光は</a:t>
            </a:r>
            <a:r>
              <a:rPr lang="en-US" altLang="ja-JP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"</a:t>
            </a:r>
            <a:r>
              <a:rPr lang="en-US" altLang="ja-JP" sz="4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挑戦王</a:t>
            </a:r>
            <a:r>
              <a:rPr lang="en-US" altLang="ja-JP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"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に輝く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  <p:bldP spid="32772" grpId="0" animBg="1" autoUpdateAnimBg="0"/>
    </p:bldLst>
  </p:timing>
</p:sld>
</file>

<file path=ppt/theme/theme1.xml><?xml version="1.0" encoding="utf-8"?>
<a:theme xmlns:a="http://schemas.openxmlformats.org/drawingml/2006/main" name="Soaring">
  <a:themeElements>
    <a:clrScheme name="">
      <a:dk1>
        <a:srgbClr val="000000"/>
      </a:dk1>
      <a:lt1>
        <a:srgbClr val="FFFFCC"/>
      </a:lt1>
      <a:dk2>
        <a:srgbClr val="000000"/>
      </a:dk2>
      <a:lt2>
        <a:srgbClr val="FF9999"/>
      </a:lt2>
      <a:accent1>
        <a:srgbClr val="FF9999"/>
      </a:accent1>
      <a:accent2>
        <a:srgbClr val="66CCFF"/>
      </a:accent2>
      <a:accent3>
        <a:srgbClr val="FFFFE2"/>
      </a:accent3>
      <a:accent4>
        <a:srgbClr val="000000"/>
      </a:accent4>
      <a:accent5>
        <a:srgbClr val="FFCACA"/>
      </a:accent5>
      <a:accent6>
        <a:srgbClr val="5CB9E7"/>
      </a:accent6>
      <a:hlink>
        <a:srgbClr val="CC99FF"/>
      </a:hlink>
      <a:folHlink>
        <a:srgbClr val="00CCCC"/>
      </a:folHlink>
    </a:clrScheme>
    <a:fontScheme name="Soaring">
      <a:majorFont>
        <a:latin typeface="Arial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12494</TotalTime>
  <Words>193</Words>
  <Application>Microsoft Office PowerPoint</Application>
  <PresentationFormat>画面に合わせる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Soaring</vt:lpstr>
      <vt:lpstr>PowerPoint プレゼンテーション</vt:lpstr>
      <vt:lpstr>乙御前御消息</vt:lpstr>
      <vt:lpstr>背景と大意</vt:lpstr>
      <vt:lpstr>強盛の御志</vt:lpstr>
      <vt:lpstr>従藍而青</vt:lpstr>
      <vt:lpstr>志をかさねる</vt:lpstr>
      <vt:lpstr>指導から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妙密上人御消息</dc:title>
  <dc:creator>ois</dc:creator>
  <cp:lastModifiedBy>ohishi</cp:lastModifiedBy>
  <cp:revision>627</cp:revision>
  <dcterms:created xsi:type="dcterms:W3CDTF">2006-08-27T10:41:00Z</dcterms:created>
  <dcterms:modified xsi:type="dcterms:W3CDTF">2021-03-09T00:29:34Z</dcterms:modified>
</cp:coreProperties>
</file>