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9FE51-8F0F-405C-827A-73F35C0101A7}" v="99" dt="2021-03-09T00:29:3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FB99FE51-8F0F-405C-827A-73F35C0101A7}"/>
    <pc:docChg chg="modSld">
      <pc:chgData name="大石 哲男" userId="0fd18d6aeeef4450" providerId="Windows Live" clId="Web-{FB99FE51-8F0F-405C-827A-73F35C0101A7}" dt="2021-03-09T00:29:32.894" v="96" actId="20577"/>
      <pc:docMkLst>
        <pc:docMk/>
      </pc:docMkLst>
      <pc:sldChg chg="modSp">
        <pc:chgData name="大石 哲男" userId="0fd18d6aeeef4450" providerId="Windows Live" clId="Web-{FB99FE51-8F0F-405C-827A-73F35C0101A7}" dt="2021-03-09T00:05:44.164" v="12" actId="14100"/>
        <pc:sldMkLst>
          <pc:docMk/>
          <pc:sldMk cId="0" sldId="256"/>
        </pc:sldMkLst>
        <pc:spChg chg="mod">
          <ac:chgData name="大石 哲男" userId="0fd18d6aeeef4450" providerId="Windows Live" clId="Web-{FB99FE51-8F0F-405C-827A-73F35C0101A7}" dt="2021-03-09T00:05:44.164" v="12" actId="14100"/>
          <ac:spMkLst>
            <pc:docMk/>
            <pc:sldMk cId="0" sldId="256"/>
            <ac:spMk id="2052" creationId="{D2E1B21B-98EE-439E-9A86-7A7048857897}"/>
          </ac:spMkLst>
        </pc:spChg>
      </pc:sldChg>
      <pc:sldChg chg="modSp">
        <pc:chgData name="大石 哲男" userId="0fd18d6aeeef4450" providerId="Windows Live" clId="Web-{FB99FE51-8F0F-405C-827A-73F35C0101A7}" dt="2021-03-09T00:15:52.459" v="15" actId="20577"/>
        <pc:sldMkLst>
          <pc:docMk/>
          <pc:sldMk cId="0" sldId="270"/>
        </pc:sldMkLst>
        <pc:spChg chg="mod">
          <ac:chgData name="大石 哲男" userId="0fd18d6aeeef4450" providerId="Windows Live" clId="Web-{FB99FE51-8F0F-405C-827A-73F35C0101A7}" dt="2021-03-09T00:15:52.459" v="15" actId="20577"/>
          <ac:spMkLst>
            <pc:docMk/>
            <pc:sldMk cId="0" sldId="270"/>
            <ac:spMk id="22531" creationId="{556B06C4-7BD5-4BC6-8D39-5A153C526245}"/>
          </ac:spMkLst>
        </pc:spChg>
      </pc:sldChg>
      <pc:sldChg chg="modSp">
        <pc:chgData name="大石 哲男" userId="0fd18d6aeeef4450" providerId="Windows Live" clId="Web-{FB99FE51-8F0F-405C-827A-73F35C0101A7}" dt="2021-03-09T00:17:36.224" v="19" actId="1076"/>
        <pc:sldMkLst>
          <pc:docMk/>
          <pc:sldMk cId="0" sldId="273"/>
        </pc:sldMkLst>
        <pc:spChg chg="mod">
          <ac:chgData name="大石 哲男" userId="0fd18d6aeeef4450" providerId="Windows Live" clId="Web-{FB99FE51-8F0F-405C-827A-73F35C0101A7}" dt="2021-03-09T00:17:36.224" v="19" actId="1076"/>
          <ac:spMkLst>
            <pc:docMk/>
            <pc:sldMk cId="0" sldId="273"/>
            <ac:spMk id="25604" creationId="{B4C4706E-9F83-4384-B6E4-D9069DFC01A2}"/>
          </ac:spMkLst>
        </pc:spChg>
        <pc:spChg chg="mod">
          <ac:chgData name="大石 哲男" userId="0fd18d6aeeef4450" providerId="Windows Live" clId="Web-{FB99FE51-8F0F-405C-827A-73F35C0101A7}" dt="2021-03-09T00:17:29.005" v="18" actId="1076"/>
          <ac:spMkLst>
            <pc:docMk/>
            <pc:sldMk cId="0" sldId="273"/>
            <ac:spMk id="25606" creationId="{0C0EC335-8718-47E4-A94E-7CBEC06B085D}"/>
          </ac:spMkLst>
        </pc:spChg>
      </pc:sldChg>
      <pc:sldChg chg="modSp">
        <pc:chgData name="大石 哲男" userId="0fd18d6aeeef4450" providerId="Windows Live" clId="Web-{FB99FE51-8F0F-405C-827A-73F35C0101A7}" dt="2021-03-09T00:18:18.552" v="20" actId="20577"/>
        <pc:sldMkLst>
          <pc:docMk/>
          <pc:sldMk cId="0" sldId="276"/>
        </pc:sldMkLst>
        <pc:spChg chg="mod">
          <ac:chgData name="大石 哲男" userId="0fd18d6aeeef4450" providerId="Windows Live" clId="Web-{FB99FE51-8F0F-405C-827A-73F35C0101A7}" dt="2021-03-09T00:18:18.552" v="20" actId="20577"/>
          <ac:spMkLst>
            <pc:docMk/>
            <pc:sldMk cId="0" sldId="276"/>
            <ac:spMk id="28675" creationId="{4A4FEB0A-D418-4263-A356-F50C5F4D7CA2}"/>
          </ac:spMkLst>
        </pc:spChg>
      </pc:sldChg>
      <pc:sldChg chg="modSp">
        <pc:chgData name="大石 哲男" userId="0fd18d6aeeef4450" providerId="Windows Live" clId="Web-{FB99FE51-8F0F-405C-827A-73F35C0101A7}" dt="2021-03-09T00:29:32.894" v="96" actId="20577"/>
        <pc:sldMkLst>
          <pc:docMk/>
          <pc:sldMk cId="0" sldId="280"/>
        </pc:sldMkLst>
        <pc:spChg chg="mod">
          <ac:chgData name="大石 哲男" userId="0fd18d6aeeef4450" providerId="Windows Live" clId="Web-{FB99FE51-8F0F-405C-827A-73F35C0101A7}" dt="2021-03-09T00:26:10.519" v="57" actId="20577"/>
          <ac:spMkLst>
            <pc:docMk/>
            <pc:sldMk cId="0" sldId="280"/>
            <ac:spMk id="32771" creationId="{CEB859A5-EFD8-447A-A44D-2A45E5066CE2}"/>
          </ac:spMkLst>
        </pc:spChg>
        <pc:spChg chg="mod">
          <ac:chgData name="大石 哲男" userId="0fd18d6aeeef4450" providerId="Windows Live" clId="Web-{FB99FE51-8F0F-405C-827A-73F35C0101A7}" dt="2021-03-09T00:29:32.894" v="96" actId="20577"/>
          <ac:spMkLst>
            <pc:docMk/>
            <pc:sldMk cId="0" sldId="280"/>
            <ac:spMk id="32772" creationId="{E136A168-F6CD-4423-8A0B-FD04EE7EDA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47308F6-154E-4571-8921-02936D2782D5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F16ABBB-19D9-4B6E-B707-4F43DA5C5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D14EF019-9BC8-489B-AE7D-2E6F4F87F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E396A28-A3D8-4F1E-95B7-DB40A8D7B84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520EE96-CC22-4CBA-B582-E27A435F0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17299A5-C705-4A2C-87B9-A5C3CFBD82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05A7E-888A-4EB7-88AB-E2EBABAFEC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579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35AF1F-8D1D-4471-866B-86B3F27DC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77F39F2-813C-4DB2-9E62-B86BC3469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10092D3-EF7C-4EDE-AECB-CDD31008C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E69CE-3453-479D-B848-40FCB2FFB9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50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0F675A-C006-4966-AF97-5371E2E48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8CCD54E-F8B8-4173-9A82-CC4292FBC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C27312A-D8AF-45A6-AB77-9ABF21639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8C534-9007-42EF-B637-773268A430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061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1ACA41-7919-4B8E-A47A-032FE2D15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AE9F3A2-1424-4026-A7CC-4469DF249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2F3386D-E02B-40E3-BEE1-C8142D790F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BA1B4-79A6-48EE-9004-EE2B4F0C45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256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88DF2A-FA8C-44A1-8A1E-DE246A823F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8FDC2FE-7A47-4D84-AE46-C1105CAC4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D1AE854-F76A-44E5-A7B4-7EEBFAD695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FAA1F-0438-43B6-A1C7-6614BDF575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03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BE64F7-C916-4DC8-BF41-EA3EA32F5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20B1C18-838B-4CFD-B087-DC21B7228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F844618-B6E5-4106-A846-B297DE2C6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1D5F9-16B2-4F20-8840-D3EC247FB6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6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A9243E-DE90-4477-B33B-F4227102F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5AB75C-2382-40DF-8BFA-28BF3B332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F1558A-93B5-49CC-9771-1A3609849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0A9A1-45D3-47E8-9C8F-7522412F69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212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260A78E-E66C-47E3-A725-A7E6EB468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39A71F5-9644-4202-A736-5CF83B4094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03F8756-2D02-472B-A864-53A25CBBE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CC888-408F-4B26-ACB8-379932F06F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401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E9ADAC8-8B27-4EC9-A394-54B24C91D3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FDAB1E6-8534-4B78-A26F-0BB4AD8B8A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8B96BA6-CB7D-4538-BAC8-A670BDCB3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AC765-D3AA-4A67-BE61-5B90827558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356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8962D5-1481-4C00-B3FC-45227A127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7DC35C5-D7C9-4E2A-B968-CF9EEB5CD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08472CF-338E-45A3-85D8-C9065A762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C91B9-8630-4BB2-8A68-00BCA1FB54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4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F1C6FB1-8FBF-4F47-9415-0981F82FB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9396D5B-7C6A-4576-905A-02A9B23A6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BC7D3D4-C0C6-4867-B716-EEFB054C9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D6615-142C-4A5C-9D41-2A66604738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41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1A58852-DBE9-4157-9DDE-3A386FE91AF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5AF5DFC7-A1E5-482F-8FBF-28420293E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D5E89EF4-E234-42FA-AE88-82FE39783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623B370-F73B-4F3D-9332-9CAF84378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36D7494-3D25-4FB4-9C26-BB766BD463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8AC8774-B096-4AD3-87A6-F9A92DC948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6BBDC994-B137-43BF-B405-163E2A2E5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5CB7930-47C7-4237-9BB1-03291E7B564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55458FBF-09D7-435C-B5CC-046D0DB39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36B2756-E9F3-4D95-A574-576EF1F6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F79330-6842-48B3-8A53-40E97A0229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乙御前御消息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26157C-E7A0-440F-B742-D4700452B0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D2E1B21B-98EE-439E-9A86-7A7048857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06525"/>
            <a:ext cx="35600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３月度座談会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D3ED2D2-5256-4B01-BD55-E80222092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56B06C4-7BD5-4BC6-8D39-5A153C526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27826"/>
            <a:ext cx="8686800" cy="51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建治元年　５４歳　在身延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対告衆：乙御前の母（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日妙聖人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蒙古襲来のなか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身延を訪問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諸天の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守護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は間違いない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志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をかさねれば、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は勝る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今一重の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な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身軽法重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	・死身弘法を示す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B26A6FC-167F-426F-A6B8-7077699C9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強盛の御志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D3C1B17B-F8F7-484C-AFA4-9F132E4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38100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いよいよ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強盛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な信心を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B4C4706E-9F83-4384-B6E4-D9069DFC0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38" y="1219200"/>
            <a:ext cx="34290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信心とは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向上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の戦い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B946F041-C347-4FCD-9589-1DBD27B61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53000"/>
            <a:ext cx="8077200" cy="16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強盛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な信心を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さらに強盛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「いよいよ」「今から」の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求道心</a:t>
            </a: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0C0EC335-8718-47E4-A94E-7CBEC06B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796" y="1524000"/>
            <a:ext cx="3810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BA739C5F-250E-4B65-9595-E217E4C2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19200"/>
            <a:ext cx="38862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もっと高く強く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挑戦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持続</a:t>
            </a:r>
          </a:p>
        </p:txBody>
      </p:sp>
      <p:sp>
        <p:nvSpPr>
          <p:cNvPr id="25608" name="AutoShape 8">
            <a:extLst>
              <a:ext uri="{FF2B5EF4-FFF2-40B4-BE49-F238E27FC236}">
                <a16:creationId xmlns:a16="http://schemas.microsoft.com/office/drawing/2014/main" id="{7A28EEFC-4833-449F-A3F2-C23712BA3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971800"/>
            <a:ext cx="38862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幸福の根本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信心にあり</a:t>
            </a:r>
          </a:p>
        </p:txBody>
      </p:sp>
      <p:sp>
        <p:nvSpPr>
          <p:cNvPr id="25609" name="AutoShape 9">
            <a:extLst>
              <a:ext uri="{FF2B5EF4-FFF2-40B4-BE49-F238E27FC236}">
                <a16:creationId xmlns:a16="http://schemas.microsoft.com/office/drawing/2014/main" id="{DD3CEE97-5D2C-4021-8EC8-ADEC5481F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3810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  <p:bldP spid="25608" grpId="0" animBg="1" autoUpdateAnimBg="0"/>
      <p:bldP spid="256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AA51D3C-562E-4314-9E48-1A18AA075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従藍而青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4A4FEB0A-D418-4263-A356-F50C5F4D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19200"/>
            <a:ext cx="41148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かさぬれ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ば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藍より色まさる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D492A0AC-6469-4B84-BC5D-260FD84FA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30480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青は藍より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出でて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F9BF5132-B284-4E3F-8CAA-56E539A3D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219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015903A1-4589-455F-9CF9-B80497043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35814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同じ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法華経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御本尊に祈り</a:t>
            </a: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53CAF95F-653B-464D-A75A-257C89C11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8305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鮮やかな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青の如き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功徳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が現れ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の分だけ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動いた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分だけ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結果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80" name="AutoShape 8">
            <a:extLst>
              <a:ext uri="{FF2B5EF4-FFF2-40B4-BE49-F238E27FC236}">
                <a16:creationId xmlns:a16="http://schemas.microsoft.com/office/drawing/2014/main" id="{C19CD692-D0B5-473C-A729-6107B4DE7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37338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強く強く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祈り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重ねて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祈り抜く</a:t>
            </a:r>
          </a:p>
        </p:txBody>
      </p:sp>
      <p:sp>
        <p:nvSpPr>
          <p:cNvPr id="28681" name="AutoShape 9">
            <a:extLst>
              <a:ext uri="{FF2B5EF4-FFF2-40B4-BE49-F238E27FC236}">
                <a16:creationId xmlns:a16="http://schemas.microsoft.com/office/drawing/2014/main" id="{0F45DC50-FC1D-4F99-8D22-29CDDFCF7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/>
      <p:bldP spid="28678" grpId="0" animBg="1" autoUpdateAnimBg="0"/>
      <p:bldP spid="28679" grpId="0" animBg="1" autoUpdateAnimBg="0"/>
      <p:bldP spid="28680" grpId="0" animBg="1" autoUpdateAnimBg="0"/>
      <p:bldP spid="286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747DD0E-B159-4BE5-93DB-926B1827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志をかさねる</a:t>
            </a:r>
          </a:p>
        </p:txBody>
      </p:sp>
      <p:sp>
        <p:nvSpPr>
          <p:cNvPr id="30723" name="AutoShape 3">
            <a:extLst>
              <a:ext uri="{FF2B5EF4-FFF2-40B4-BE49-F238E27FC236}">
                <a16:creationId xmlns:a16="http://schemas.microsoft.com/office/drawing/2014/main" id="{42F38C6C-CD2B-455C-BAE9-5066B8173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19200"/>
            <a:ext cx="7848600" cy="3124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信心を重ねる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持続の信心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昨日より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今日、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今日より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明日と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悩み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や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困難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に負けない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信心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志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の継承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1FB77C1C-B6E0-4B18-8C8E-8D61D229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8001000" cy="1219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日々前進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の決意と行動に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挑戦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 autoUpdateAnimBg="0"/>
      <p:bldP spid="30725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C0197AD-2ACE-4CFA-A8BC-6C35D03A2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EB859A5-EFD8-447A-A44D-2A45E5066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功徳も幸福も「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強盛な信心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」で一切が決まるのだ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をかさねる」とは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信心の持続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祈った願い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は必ず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結果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が現れる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信心の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心は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自在 </a:t>
            </a:r>
            <a:r>
              <a:rPr lang="ja-JP" alt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誓願の祈りは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無限</a:t>
            </a:r>
            <a:endParaRPr lang="ja-JP" altLang="en-US" sz="4000" b="1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E136A168-F6CD-4423-8A0B-FD04EE7ED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105400"/>
            <a:ext cx="7977996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持続の信心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で崩れざる境涯を　</a:t>
            </a:r>
          </a:p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　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栄光は</a:t>
            </a:r>
            <a:r>
              <a:rPr lang="en-US" altLang="ja-JP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"</a:t>
            </a:r>
            <a:r>
              <a:rPr lang="en-US" altLang="ja-JP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挑戦王</a:t>
            </a:r>
            <a:r>
              <a:rPr lang="en-US" altLang="ja-JP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"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に輝く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12494</TotalTime>
  <Words>193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乙御前御消息</vt:lpstr>
      <vt:lpstr>背景と大意</vt:lpstr>
      <vt:lpstr>強盛の御志</vt:lpstr>
      <vt:lpstr>従藍而青</vt:lpstr>
      <vt:lpstr>志をかさねる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627</cp:revision>
  <dcterms:created xsi:type="dcterms:W3CDTF">2006-08-27T10:41:00Z</dcterms:created>
  <dcterms:modified xsi:type="dcterms:W3CDTF">2021-03-09T00:29:34Z</dcterms:modified>
</cp:coreProperties>
</file>