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3419"/>
    <a:srgbClr val="CCECFF"/>
    <a:srgbClr val="009900"/>
    <a:srgbClr val="00CC00"/>
    <a:srgbClr val="0000CC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F19FE-DDED-49CD-9961-F9D0A554F45B}" v="561" dt="2020-12-27T13:22:47.749"/>
    <p1510:client id="{40AE8609-241E-4B51-A2BF-478D1643F3ED}" v="7" dt="2020-12-06T11:23:52.117"/>
    <p1510:client id="{7A9BDD9B-7CD5-4522-942F-7CEAFF2927D6}" v="29" dt="2020-12-08T01:40:24.998"/>
    <p1510:client id="{BC97E520-FC21-4370-BDAD-A6F06E25A70A}" v="124" dt="2020-12-28T01:09:05.609"/>
    <p1510:client id="{C4884597-51CB-4343-A1B9-CDD0F350FF1E}" v="335" dt="2021-01-02T07:38:00.179"/>
    <p1510:client id="{CB1AB9CB-24CB-4279-8B96-A0132D310386}" v="3" dt="2020-12-27T08:21:57.186"/>
    <p1510:client id="{E0458962-737C-41F6-91D8-CDE882528DDA}" v="33" dt="2021-01-10T01:36:57.5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0C7F19FE-DDED-49CD-9961-F9D0A554F45B}"/>
    <pc:docChg chg="modSld">
      <pc:chgData name="大石 哲男" userId="0fd18d6aeeef4450" providerId="Windows Live" clId="Web-{0C7F19FE-DDED-49CD-9961-F9D0A554F45B}" dt="2020-12-27T13:22:47.749" v="560" actId="20577"/>
      <pc:docMkLst>
        <pc:docMk/>
      </pc:docMkLst>
      <pc:sldChg chg="modSp">
        <pc:chgData name="大石 哲男" userId="0fd18d6aeeef4450" providerId="Windows Live" clId="Web-{0C7F19FE-DDED-49CD-9961-F9D0A554F45B}" dt="2020-12-27T08:25:15.478" v="17" actId="14100"/>
        <pc:sldMkLst>
          <pc:docMk/>
          <pc:sldMk cId="0" sldId="256"/>
        </pc:sldMkLst>
        <pc:spChg chg="mod">
          <ac:chgData name="大石 哲男" userId="0fd18d6aeeef4450" providerId="Windows Live" clId="Web-{0C7F19FE-DDED-49CD-9961-F9D0A554F45B}" dt="2020-12-27T08:25:15.478" v="17" actId="14100"/>
          <ac:spMkLst>
            <pc:docMk/>
            <pc:sldMk cId="0" sldId="256"/>
            <ac:spMk id="2050" creationId="{A1830451-1ADB-497C-A720-1D5C6D368CE0}"/>
          </ac:spMkLst>
        </pc:spChg>
      </pc:sldChg>
      <pc:sldChg chg="modSp">
        <pc:chgData name="大石 哲男" userId="0fd18d6aeeef4450" providerId="Windows Live" clId="Web-{0C7F19FE-DDED-49CD-9961-F9D0A554F45B}" dt="2020-12-27T10:33:45.015" v="202" actId="20577"/>
        <pc:sldMkLst>
          <pc:docMk/>
          <pc:sldMk cId="0" sldId="257"/>
        </pc:sldMkLst>
        <pc:spChg chg="mod">
          <ac:chgData name="大石 哲男" userId="0fd18d6aeeef4450" providerId="Windows Live" clId="Web-{0C7F19FE-DDED-49CD-9961-F9D0A554F45B}" dt="2020-12-27T08:37:17.926" v="182" actId="1076"/>
          <ac:spMkLst>
            <pc:docMk/>
            <pc:sldMk cId="0" sldId="257"/>
            <ac:spMk id="3074" creationId="{39B695B3-515D-464A-B9C2-A8A48DA00221}"/>
          </ac:spMkLst>
        </pc:spChg>
        <pc:spChg chg="mod">
          <ac:chgData name="大石 哲男" userId="0fd18d6aeeef4450" providerId="Windows Live" clId="Web-{0C7F19FE-DDED-49CD-9961-F9D0A554F45B}" dt="2020-12-27T10:33:45.015" v="202" actId="20577"/>
          <ac:spMkLst>
            <pc:docMk/>
            <pc:sldMk cId="0" sldId="257"/>
            <ac:spMk id="3075" creationId="{B42AF1AC-FBDD-42EF-9B36-04439FBF1DEB}"/>
          </ac:spMkLst>
        </pc:spChg>
      </pc:sldChg>
      <pc:sldChg chg="modSp">
        <pc:chgData name="大石 哲男" userId="0fd18d6aeeef4450" providerId="Windows Live" clId="Web-{0C7F19FE-DDED-49CD-9961-F9D0A554F45B}" dt="2020-12-27T13:17:43.108" v="547" actId="20577"/>
        <pc:sldMkLst>
          <pc:docMk/>
          <pc:sldMk cId="0" sldId="259"/>
        </pc:sldMkLst>
        <pc:spChg chg="mod">
          <ac:chgData name="大石 哲男" userId="0fd18d6aeeef4450" providerId="Windows Live" clId="Web-{0C7F19FE-DDED-49CD-9961-F9D0A554F45B}" dt="2020-12-27T11:00:11.271" v="422"/>
          <ac:spMkLst>
            <pc:docMk/>
            <pc:sldMk cId="0" sldId="259"/>
            <ac:spMk id="5122" creationId="{78CDAD58-FCF0-46CE-B61B-FF7F4B78A471}"/>
          </ac:spMkLst>
        </pc:spChg>
        <pc:spChg chg="mod">
          <ac:chgData name="大石 哲男" userId="0fd18d6aeeef4450" providerId="Windows Live" clId="Web-{0C7F19FE-DDED-49CD-9961-F9D0A554F45B}" dt="2020-12-27T13:17:43.108" v="547" actId="20577"/>
          <ac:spMkLst>
            <pc:docMk/>
            <pc:sldMk cId="0" sldId="259"/>
            <ac:spMk id="5124" creationId="{33A4AAEA-FDEE-4D3B-B44F-6FB271AA8EE1}"/>
          </ac:spMkLst>
        </pc:spChg>
        <pc:spChg chg="mod">
          <ac:chgData name="大石 哲男" userId="0fd18d6aeeef4450" providerId="Windows Live" clId="Web-{0C7F19FE-DDED-49CD-9961-F9D0A554F45B}" dt="2020-12-27T11:12:15.350" v="432" actId="1076"/>
          <ac:spMkLst>
            <pc:docMk/>
            <pc:sldMk cId="0" sldId="259"/>
            <ac:spMk id="5136" creationId="{4F0950F8-0BBD-4C89-88D7-11FD00ED1F8C}"/>
          </ac:spMkLst>
        </pc:spChg>
        <pc:spChg chg="mod">
          <ac:chgData name="大石 哲男" userId="0fd18d6aeeef4450" providerId="Windows Live" clId="Web-{0C7F19FE-DDED-49CD-9961-F9D0A554F45B}" dt="2020-12-27T11:12:10.569" v="431" actId="1076"/>
          <ac:spMkLst>
            <pc:docMk/>
            <pc:sldMk cId="0" sldId="259"/>
            <ac:spMk id="5137" creationId="{00C96A84-8728-4868-8A84-073AB6DDB8A6}"/>
          </ac:spMkLst>
        </pc:spChg>
        <pc:spChg chg="mod">
          <ac:chgData name="大石 哲男" userId="0fd18d6aeeef4450" providerId="Windows Live" clId="Web-{0C7F19FE-DDED-49CD-9961-F9D0A554F45B}" dt="2020-12-27T13:14:19.452" v="512" actId="20577"/>
          <ac:spMkLst>
            <pc:docMk/>
            <pc:sldMk cId="0" sldId="259"/>
            <ac:spMk id="5138" creationId="{81E42A81-8D01-4C9E-A3AC-E22666502559}"/>
          </ac:spMkLst>
        </pc:spChg>
        <pc:spChg chg="mod">
          <ac:chgData name="大石 哲男" userId="0fd18d6aeeef4450" providerId="Windows Live" clId="Web-{0C7F19FE-DDED-49CD-9961-F9D0A554F45B}" dt="2020-12-27T11:13:44.303" v="454" actId="14100"/>
          <ac:spMkLst>
            <pc:docMk/>
            <pc:sldMk cId="0" sldId="259"/>
            <ac:spMk id="5139" creationId="{303789BA-3759-46A7-8431-93E8A0208581}"/>
          </ac:spMkLst>
        </pc:spChg>
      </pc:sldChg>
      <pc:sldChg chg="modSp">
        <pc:chgData name="大石 哲男" userId="0fd18d6aeeef4450" providerId="Windows Live" clId="Web-{0C7F19FE-DDED-49CD-9961-F9D0A554F45B}" dt="2020-12-27T13:22:47.749" v="560" actId="20577"/>
        <pc:sldMkLst>
          <pc:docMk/>
          <pc:sldMk cId="0" sldId="260"/>
        </pc:sldMkLst>
        <pc:spChg chg="mod">
          <ac:chgData name="大石 哲男" userId="0fd18d6aeeef4450" providerId="Windows Live" clId="Web-{0C7F19FE-DDED-49CD-9961-F9D0A554F45B}" dt="2020-12-27T13:22:47.749" v="560" actId="20577"/>
          <ac:spMkLst>
            <pc:docMk/>
            <pc:sldMk cId="0" sldId="260"/>
            <ac:spMk id="1026" creationId="{A35EF7DC-189A-4C8A-B81F-1148D8434891}"/>
          </ac:spMkLst>
        </pc:spChg>
      </pc:sldChg>
      <pc:sldChg chg="delSp modSp delAnim">
        <pc:chgData name="大石 哲男" userId="0fd18d6aeeef4450" providerId="Windows Live" clId="Web-{0C7F19FE-DDED-49CD-9961-F9D0A554F45B}" dt="2020-12-27T10:58:22.271" v="413" actId="20577"/>
        <pc:sldMkLst>
          <pc:docMk/>
          <pc:sldMk cId="0" sldId="263"/>
        </pc:sldMkLst>
        <pc:spChg chg="mod">
          <ac:chgData name="大石 哲男" userId="0fd18d6aeeef4450" providerId="Windows Live" clId="Web-{0C7F19FE-DDED-49CD-9961-F9D0A554F45B}" dt="2020-12-27T10:36:07.576" v="231" actId="20577"/>
          <ac:spMkLst>
            <pc:docMk/>
            <pc:sldMk cId="0" sldId="263"/>
            <ac:spMk id="10242" creationId="{0D3B735F-AC71-4852-990F-6FCC3D9F35DE}"/>
          </ac:spMkLst>
        </pc:spChg>
        <pc:spChg chg="mod">
          <ac:chgData name="大石 哲男" userId="0fd18d6aeeef4450" providerId="Windows Live" clId="Web-{0C7F19FE-DDED-49CD-9961-F9D0A554F45B}" dt="2020-12-27T10:58:09.412" v="412" actId="20577"/>
          <ac:spMkLst>
            <pc:docMk/>
            <pc:sldMk cId="0" sldId="263"/>
            <ac:spMk id="10245" creationId="{A69E7733-25BE-4B83-AE8E-0ECB4DEA66BB}"/>
          </ac:spMkLst>
        </pc:spChg>
        <pc:spChg chg="mod">
          <ac:chgData name="大石 哲男" userId="0fd18d6aeeef4450" providerId="Windows Live" clId="Web-{0C7F19FE-DDED-49CD-9961-F9D0A554F45B}" dt="2020-12-27T10:47:05.368" v="312" actId="20577"/>
          <ac:spMkLst>
            <pc:docMk/>
            <pc:sldMk cId="0" sldId="263"/>
            <ac:spMk id="10255" creationId="{D63947E2-2345-4926-A569-9D0E39FF101C}"/>
          </ac:spMkLst>
        </pc:spChg>
        <pc:spChg chg="mod">
          <ac:chgData name="大石 哲男" userId="0fd18d6aeeef4450" providerId="Windows Live" clId="Web-{0C7F19FE-DDED-49CD-9961-F9D0A554F45B}" dt="2020-12-27T10:58:22.271" v="413" actId="20577"/>
          <ac:spMkLst>
            <pc:docMk/>
            <pc:sldMk cId="0" sldId="263"/>
            <ac:spMk id="10258" creationId="{6D0CAD03-5C28-48F3-805D-D64849D00BA8}"/>
          </ac:spMkLst>
        </pc:spChg>
        <pc:spChg chg="mod">
          <ac:chgData name="大石 哲男" userId="0fd18d6aeeef4450" providerId="Windows Live" clId="Web-{0C7F19FE-DDED-49CD-9961-F9D0A554F45B}" dt="2020-12-27T10:44:13.208" v="279" actId="1076"/>
          <ac:spMkLst>
            <pc:docMk/>
            <pc:sldMk cId="0" sldId="263"/>
            <ac:spMk id="10261" creationId="{EA4092B0-34E6-4655-BBF0-F11E5A89F8FB}"/>
          </ac:spMkLst>
        </pc:spChg>
        <pc:spChg chg="mod">
          <ac:chgData name="大石 哲男" userId="0fd18d6aeeef4450" providerId="Windows Live" clId="Web-{0C7F19FE-DDED-49CD-9961-F9D0A554F45B}" dt="2020-12-27T10:46:40.274" v="310" actId="20577"/>
          <ac:spMkLst>
            <pc:docMk/>
            <pc:sldMk cId="0" sldId="263"/>
            <ac:spMk id="10262" creationId="{31112C6F-B7CE-48F4-9BB7-E76D925B265F}"/>
          </ac:spMkLst>
        </pc:spChg>
        <pc:spChg chg="del">
          <ac:chgData name="大石 哲男" userId="0fd18d6aeeef4450" providerId="Windows Live" clId="Web-{0C7F19FE-DDED-49CD-9961-F9D0A554F45B}" dt="2020-12-27T10:36:48.920" v="232"/>
          <ac:spMkLst>
            <pc:docMk/>
            <pc:sldMk cId="0" sldId="263"/>
            <ac:spMk id="10263" creationId="{1C7A6E3E-2988-427F-BDBB-CC2C78F44EB1}"/>
          </ac:spMkLst>
        </pc:spChg>
        <pc:spChg chg="del">
          <ac:chgData name="大石 哲男" userId="0fd18d6aeeef4450" providerId="Windows Live" clId="Web-{0C7F19FE-DDED-49CD-9961-F9D0A554F45B}" dt="2020-12-27T10:36:54.592" v="233"/>
          <ac:spMkLst>
            <pc:docMk/>
            <pc:sldMk cId="0" sldId="263"/>
            <ac:spMk id="10264" creationId="{D93E0042-85F1-4C92-A963-6C7FB4D8E91C}"/>
          </ac:spMkLst>
        </pc:spChg>
        <pc:spChg chg="mod">
          <ac:chgData name="大石 哲男" userId="0fd18d6aeeef4450" providerId="Windows Live" clId="Web-{0C7F19FE-DDED-49CD-9961-F9D0A554F45B}" dt="2020-12-27T10:56:35.553" v="385" actId="1076"/>
          <ac:spMkLst>
            <pc:docMk/>
            <pc:sldMk cId="0" sldId="263"/>
            <ac:spMk id="10265" creationId="{9BA8429E-CC59-4E88-90A2-8C29300FCCE8}"/>
          </ac:spMkLst>
        </pc:spChg>
        <pc:spChg chg="mod">
          <ac:chgData name="大石 哲男" userId="0fd18d6aeeef4450" providerId="Windows Live" clId="Web-{0C7F19FE-DDED-49CD-9961-F9D0A554F45B}" dt="2020-12-27T10:56:31.600" v="384" actId="1076"/>
          <ac:spMkLst>
            <pc:docMk/>
            <pc:sldMk cId="0" sldId="263"/>
            <ac:spMk id="10266" creationId="{B945764F-551C-4284-BD6F-CAA26594939A}"/>
          </ac:spMkLst>
        </pc:spChg>
      </pc:sldChg>
    </pc:docChg>
  </pc:docChgLst>
  <pc:docChgLst>
    <pc:chgData name="大石 哲男" userId="0fd18d6aeeef4450" providerId="Windows Live" clId="Web-{E0458962-737C-41F6-91D8-CDE882528DDA}"/>
    <pc:docChg chg="modSld">
      <pc:chgData name="大石 哲男" userId="0fd18d6aeeef4450" providerId="Windows Live" clId="Web-{E0458962-737C-41F6-91D8-CDE882528DDA}" dt="2021-01-10T01:36:57.580" v="32" actId="1076"/>
      <pc:docMkLst>
        <pc:docMk/>
      </pc:docMkLst>
      <pc:sldChg chg="modSp">
        <pc:chgData name="大石 哲男" userId="0fd18d6aeeef4450" providerId="Windows Live" clId="Web-{E0458962-737C-41F6-91D8-CDE882528DDA}" dt="2021-01-10T01:36:57.580" v="32" actId="1076"/>
        <pc:sldMkLst>
          <pc:docMk/>
          <pc:sldMk cId="0" sldId="264"/>
        </pc:sldMkLst>
        <pc:spChg chg="mod">
          <ac:chgData name="大石 哲男" userId="0fd18d6aeeef4450" providerId="Windows Live" clId="Web-{E0458962-737C-41F6-91D8-CDE882528DDA}" dt="2021-01-10T01:36:57.580" v="32" actId="1076"/>
          <ac:spMkLst>
            <pc:docMk/>
            <pc:sldMk cId="0" sldId="264"/>
            <ac:spMk id="11267" creationId="{FA5FD5B7-9FEC-44C0-806C-806E9564EA8D}"/>
          </ac:spMkLst>
        </pc:spChg>
        <pc:spChg chg="mod">
          <ac:chgData name="大石 哲男" userId="0fd18d6aeeef4450" providerId="Windows Live" clId="Web-{E0458962-737C-41F6-91D8-CDE882528DDA}" dt="2021-01-10T01:34:21.924" v="0" actId="1076"/>
          <ac:spMkLst>
            <pc:docMk/>
            <pc:sldMk cId="0" sldId="264"/>
            <ac:spMk id="11268" creationId="{6B8C24E6-8442-4C8A-B950-170C0DC56AC8}"/>
          </ac:spMkLst>
        </pc:spChg>
      </pc:sldChg>
    </pc:docChg>
  </pc:docChgLst>
  <pc:docChgLst>
    <pc:chgData name="大石 哲男" userId="0fd18d6aeeef4450" providerId="Windows Live" clId="Web-{BC97E520-FC21-4370-BDAD-A6F06E25A70A}"/>
    <pc:docChg chg="modSld">
      <pc:chgData name="大石 哲男" userId="0fd18d6aeeef4450" providerId="Windows Live" clId="Web-{BC97E520-FC21-4370-BDAD-A6F06E25A70A}" dt="2020-12-28T01:09:05.609" v="123" actId="20577"/>
      <pc:docMkLst>
        <pc:docMk/>
      </pc:docMkLst>
      <pc:sldChg chg="modSp">
        <pc:chgData name="大石 哲男" userId="0fd18d6aeeef4450" providerId="Windows Live" clId="Web-{BC97E520-FC21-4370-BDAD-A6F06E25A70A}" dt="2020-12-28T00:59:54.263" v="32" actId="20577"/>
        <pc:sldMkLst>
          <pc:docMk/>
          <pc:sldMk cId="0" sldId="259"/>
        </pc:sldMkLst>
        <pc:spChg chg="mod">
          <ac:chgData name="大石 哲男" userId="0fd18d6aeeef4450" providerId="Windows Live" clId="Web-{BC97E520-FC21-4370-BDAD-A6F06E25A70A}" dt="2020-12-28T00:59:54.263" v="32" actId="20577"/>
          <ac:spMkLst>
            <pc:docMk/>
            <pc:sldMk cId="0" sldId="259"/>
            <ac:spMk id="5124" creationId="{33A4AAEA-FDEE-4D3B-B44F-6FB271AA8EE1}"/>
          </ac:spMkLst>
        </pc:spChg>
      </pc:sldChg>
      <pc:sldChg chg="addSp delSp modSp addAnim delAnim">
        <pc:chgData name="大石 哲男" userId="0fd18d6aeeef4450" providerId="Windows Live" clId="Web-{BC97E520-FC21-4370-BDAD-A6F06E25A70A}" dt="2020-12-28T01:09:05.609" v="123" actId="20577"/>
        <pc:sldMkLst>
          <pc:docMk/>
          <pc:sldMk cId="0" sldId="260"/>
        </pc:sldMkLst>
        <pc:spChg chg="mod">
          <ac:chgData name="大石 哲男" userId="0fd18d6aeeef4450" providerId="Windows Live" clId="Web-{BC97E520-FC21-4370-BDAD-A6F06E25A70A}" dt="2020-12-28T01:06:14.373" v="93" actId="20577"/>
          <ac:spMkLst>
            <pc:docMk/>
            <pc:sldMk cId="0" sldId="260"/>
            <ac:spMk id="1030" creationId="{2C18B071-56E1-4BF4-B844-389EA57EDE16}"/>
          </ac:spMkLst>
        </pc:spChg>
        <pc:spChg chg="add del mod">
          <ac:chgData name="大石 哲男" userId="0fd18d6aeeef4450" providerId="Windows Live" clId="Web-{BC97E520-FC21-4370-BDAD-A6F06E25A70A}" dt="2020-12-28T01:09:05.609" v="123" actId="20577"/>
          <ac:spMkLst>
            <pc:docMk/>
            <pc:sldMk cId="0" sldId="260"/>
            <ac:spMk id="1032" creationId="{F94CD791-41A3-49F3-B3A8-780F9640AA51}"/>
          </ac:spMkLst>
        </pc:spChg>
        <pc:spChg chg="mod">
          <ac:chgData name="大石 哲男" userId="0fd18d6aeeef4450" providerId="Windows Live" clId="Web-{BC97E520-FC21-4370-BDAD-A6F06E25A70A}" dt="2020-12-28T01:05:30.967" v="83" actId="1076"/>
          <ac:spMkLst>
            <pc:docMk/>
            <pc:sldMk cId="0" sldId="260"/>
            <ac:spMk id="1033" creationId="{82325C2C-1932-464D-896C-5143118B2F7F}"/>
          </ac:spMkLst>
        </pc:spChg>
      </pc:sldChg>
    </pc:docChg>
  </pc:docChgLst>
  <pc:docChgLst>
    <pc:chgData name="大石 哲男" userId="0fd18d6aeeef4450" providerId="Windows Live" clId="Web-{C4884597-51CB-4343-A1B9-CDD0F350FF1E}"/>
    <pc:docChg chg="modSld">
      <pc:chgData name="大石 哲男" userId="0fd18d6aeeef4450" providerId="Windows Live" clId="Web-{C4884597-51CB-4343-A1B9-CDD0F350FF1E}" dt="2021-01-02T07:38:00.179" v="333" actId="20577"/>
      <pc:docMkLst>
        <pc:docMk/>
      </pc:docMkLst>
      <pc:sldChg chg="modSp">
        <pc:chgData name="大石 哲男" userId="0fd18d6aeeef4450" providerId="Windows Live" clId="Web-{C4884597-51CB-4343-A1B9-CDD0F350FF1E}" dt="2021-01-02T07:34:19.616" v="330" actId="20577"/>
        <pc:sldMkLst>
          <pc:docMk/>
          <pc:sldMk cId="0" sldId="257"/>
        </pc:sldMkLst>
        <pc:spChg chg="mod">
          <ac:chgData name="大石 哲男" userId="0fd18d6aeeef4450" providerId="Windows Live" clId="Web-{C4884597-51CB-4343-A1B9-CDD0F350FF1E}" dt="2021-01-02T07:34:19.616" v="330" actId="20577"/>
          <ac:spMkLst>
            <pc:docMk/>
            <pc:sldMk cId="0" sldId="257"/>
            <ac:spMk id="3075" creationId="{B42AF1AC-FBDD-42EF-9B36-04439FBF1DEB}"/>
          </ac:spMkLst>
        </pc:spChg>
      </pc:sldChg>
      <pc:sldChg chg="modSp">
        <pc:chgData name="大石 哲男" userId="0fd18d6aeeef4450" providerId="Windows Live" clId="Web-{C4884597-51CB-4343-A1B9-CDD0F350FF1E}" dt="2021-01-02T06:45:57.619" v="85" actId="20577"/>
        <pc:sldMkLst>
          <pc:docMk/>
          <pc:sldMk cId="0" sldId="259"/>
        </pc:sldMkLst>
        <pc:spChg chg="mod">
          <ac:chgData name="大石 哲男" userId="0fd18d6aeeef4450" providerId="Windows Live" clId="Web-{C4884597-51CB-4343-A1B9-CDD0F350FF1E}" dt="2021-01-02T06:45:08.433" v="80" actId="20577"/>
          <ac:spMkLst>
            <pc:docMk/>
            <pc:sldMk cId="0" sldId="259"/>
            <ac:spMk id="5137" creationId="{00C96A84-8728-4868-8A84-073AB6DDB8A6}"/>
          </ac:spMkLst>
        </pc:spChg>
        <pc:spChg chg="mod">
          <ac:chgData name="大石 哲男" userId="0fd18d6aeeef4450" providerId="Windows Live" clId="Web-{C4884597-51CB-4343-A1B9-CDD0F350FF1E}" dt="2021-01-02T06:45:57.619" v="85" actId="20577"/>
          <ac:spMkLst>
            <pc:docMk/>
            <pc:sldMk cId="0" sldId="259"/>
            <ac:spMk id="5138" creationId="{81E42A81-8D01-4C9E-A3AC-E22666502559}"/>
          </ac:spMkLst>
        </pc:spChg>
        <pc:spChg chg="mod">
          <ac:chgData name="大石 哲男" userId="0fd18d6aeeef4450" providerId="Windows Live" clId="Web-{C4884597-51CB-4343-A1B9-CDD0F350FF1E}" dt="2021-01-02T06:45:20.089" v="82" actId="20577"/>
          <ac:spMkLst>
            <pc:docMk/>
            <pc:sldMk cId="0" sldId="259"/>
            <ac:spMk id="5139" creationId="{303789BA-3759-46A7-8431-93E8A0208581}"/>
          </ac:spMkLst>
        </pc:spChg>
      </pc:sldChg>
      <pc:sldChg chg="modSp">
        <pc:chgData name="大石 哲男" userId="0fd18d6aeeef4450" providerId="Windows Live" clId="Web-{C4884597-51CB-4343-A1B9-CDD0F350FF1E}" dt="2021-01-02T06:44:45.527" v="79" actId="14100"/>
        <pc:sldMkLst>
          <pc:docMk/>
          <pc:sldMk cId="0" sldId="260"/>
        </pc:sldMkLst>
        <pc:spChg chg="mod">
          <ac:chgData name="大石 哲男" userId="0fd18d6aeeef4450" providerId="Windows Live" clId="Web-{C4884597-51CB-4343-A1B9-CDD0F350FF1E}" dt="2021-01-02T06:42:39.483" v="58" actId="20577"/>
          <ac:spMkLst>
            <pc:docMk/>
            <pc:sldMk cId="0" sldId="260"/>
            <ac:spMk id="1028" creationId="{2CCD3F42-A9BE-4478-BBC9-4D1239CBA3C5}"/>
          </ac:spMkLst>
        </pc:spChg>
        <pc:spChg chg="mod">
          <ac:chgData name="大石 哲男" userId="0fd18d6aeeef4450" providerId="Windows Live" clId="Web-{C4884597-51CB-4343-A1B9-CDD0F350FF1E}" dt="2021-01-02T06:35:44.069" v="1" actId="20577"/>
          <ac:spMkLst>
            <pc:docMk/>
            <pc:sldMk cId="0" sldId="260"/>
            <ac:spMk id="1030" creationId="{2C18B071-56E1-4BF4-B844-389EA57EDE16}"/>
          </ac:spMkLst>
        </pc:spChg>
        <pc:spChg chg="mod">
          <ac:chgData name="大石 哲男" userId="0fd18d6aeeef4450" providerId="Windows Live" clId="Web-{C4884597-51CB-4343-A1B9-CDD0F350FF1E}" dt="2021-01-02T06:35:53.788" v="3" actId="20577"/>
          <ac:spMkLst>
            <pc:docMk/>
            <pc:sldMk cId="0" sldId="260"/>
            <ac:spMk id="1032" creationId="{F94CD791-41A3-49F3-B3A8-780F9640AA51}"/>
          </ac:spMkLst>
        </pc:spChg>
        <pc:spChg chg="mod">
          <ac:chgData name="大石 哲男" userId="0fd18d6aeeef4450" providerId="Windows Live" clId="Web-{C4884597-51CB-4343-A1B9-CDD0F350FF1E}" dt="2021-01-02T06:44:45.527" v="79" actId="14100"/>
          <ac:spMkLst>
            <pc:docMk/>
            <pc:sldMk cId="0" sldId="260"/>
            <ac:spMk id="1034" creationId="{02191DD2-B1EA-4493-9E6A-172432B84AD4}"/>
          </ac:spMkLst>
        </pc:spChg>
      </pc:sldChg>
      <pc:sldChg chg="modSp">
        <pc:chgData name="大石 哲男" userId="0fd18d6aeeef4450" providerId="Windows Live" clId="Web-{C4884597-51CB-4343-A1B9-CDD0F350FF1E}" dt="2021-01-02T07:38:00.179" v="333" actId="20577"/>
        <pc:sldMkLst>
          <pc:docMk/>
          <pc:sldMk cId="0" sldId="263"/>
        </pc:sldMkLst>
        <pc:spChg chg="mod">
          <ac:chgData name="大石 哲男" userId="0fd18d6aeeef4450" providerId="Windows Live" clId="Web-{C4884597-51CB-4343-A1B9-CDD0F350FF1E}" dt="2021-01-02T07:38:00.179" v="333" actId="20577"/>
          <ac:spMkLst>
            <pc:docMk/>
            <pc:sldMk cId="0" sldId="263"/>
            <ac:spMk id="10265" creationId="{9BA8429E-CC59-4E88-90A2-8C29300FCCE8}"/>
          </ac:spMkLst>
        </pc:spChg>
      </pc:sldChg>
      <pc:sldChg chg="modSp">
        <pc:chgData name="大石 哲男" userId="0fd18d6aeeef4450" providerId="Windows Live" clId="Web-{C4884597-51CB-4343-A1B9-CDD0F350FF1E}" dt="2021-01-02T07:31:21.554" v="286" actId="20577"/>
        <pc:sldMkLst>
          <pc:docMk/>
          <pc:sldMk cId="0" sldId="264"/>
        </pc:sldMkLst>
        <pc:spChg chg="mod">
          <ac:chgData name="大石 哲男" userId="0fd18d6aeeef4450" providerId="Windows Live" clId="Web-{C4884597-51CB-4343-A1B9-CDD0F350FF1E}" dt="2021-01-02T07:24:44.185" v="215" actId="1076"/>
          <ac:spMkLst>
            <pc:docMk/>
            <pc:sldMk cId="0" sldId="264"/>
            <ac:spMk id="11267" creationId="{FA5FD5B7-9FEC-44C0-806C-806E9564EA8D}"/>
          </ac:spMkLst>
        </pc:spChg>
        <pc:spChg chg="mod">
          <ac:chgData name="大石 哲男" userId="0fd18d6aeeef4450" providerId="Windows Live" clId="Web-{C4884597-51CB-4343-A1B9-CDD0F350FF1E}" dt="2021-01-02T07:31:21.554" v="286" actId="20577"/>
          <ac:spMkLst>
            <pc:docMk/>
            <pc:sldMk cId="0" sldId="264"/>
            <ac:spMk id="11268" creationId="{6B8C24E6-8442-4C8A-B950-170C0DC56A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6FC675F6-14DF-4DE8-A011-6802C4D36D83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7411" name="Freeform 3">
              <a:extLst>
                <a:ext uri="{FF2B5EF4-FFF2-40B4-BE49-F238E27FC236}">
                  <a16:creationId xmlns:a16="http://schemas.microsoft.com/office/drawing/2014/main" id="{59A30EE7-E72B-434E-A136-7A7DDC400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2" name="Arc 4">
              <a:extLst>
                <a:ext uri="{FF2B5EF4-FFF2-40B4-BE49-F238E27FC236}">
                  <a16:creationId xmlns:a16="http://schemas.microsoft.com/office/drawing/2014/main" id="{05479F5A-6206-4495-984C-2BE2D928BDD1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B996D4F-F773-4994-8D43-9B924CD4D546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DC03BDCD-A270-4575-90F8-16F4A284B9E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CDBFCAE8-1142-404A-A87E-91E99FF1245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865312A0-E888-45BA-B35B-6951DFDAA0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F235A5BB-1291-45D8-AC17-DFFCB9E5DB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654F077-CFC4-4C30-AD52-6E3C8CE553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C6DB74-A37A-44EB-AA15-FDD75F8CD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5C01D0-6EC1-4843-B4C4-E88C4B1C2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9776D6-60EB-405C-B3E3-84CC1E8C8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E0AB19-6782-4756-A0DE-856572F5D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D4D264-D502-49C0-A989-C964DFA9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500E1-CC76-461D-A4D8-0704BC9061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384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FB4793C-8BA6-4D4D-9C5F-67C790F72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3F31AE6-88C3-4EE8-AA82-63DF14BDA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AFD0E-4261-4AF3-A45D-E0B2D2F68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111B99-090E-42B0-A256-0B6120D12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C27B68-E27C-4946-B051-444D781AC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A63F6-B6C2-4C8F-A6BB-D2880E7C5E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740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920CB5-0410-48A7-AA23-EB3E324F3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ACE29C-FB93-4ECF-BA04-533719598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5EB63B-085F-4674-B0DD-E7B92DA1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5F5D14-BCE9-4118-A3CF-2536D661C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549728-54E7-406A-8204-0F33CCA27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BC7CC-8DF6-482B-8AB3-78DE5ABCCB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1832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EEF8C4-C7C8-476B-A6DF-5E4A3DB56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E17169-4CB8-49DB-A308-341AA4AD9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791178-D280-4665-8CC4-8773F0236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C92CE-5091-4173-A5A3-C4C662419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5CE549-FD83-4116-9A64-7EBEFF857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C3FAB-DCCE-4A01-A549-6475A487F8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03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BE66C8-E6CA-4A12-8547-45CE02423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B86EB8-8077-4163-86A6-36F61C7C4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73DFC2-5975-43F5-8A46-AC91AF060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4A9AB1-4348-4FAD-9F29-87CF956EA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DE47F8-A0AA-46DD-8C62-E3C4631CB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21960F-487C-476B-B152-61339D2DD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4B8E5-2E28-4100-976C-376AF5BC79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6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CED05E-4798-4316-B11B-312F45C38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B4F063-B093-4DA3-ADA3-897B3BB72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29D513-DD7B-42DE-8587-765BBDB686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F3AD62-7175-4798-B1EB-9CB3C7B40C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D0756A2-34CB-458B-81D1-CC67A3A8A7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3C84841-04C5-4C8E-AE6E-58218CA3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6E0E3BA-646F-43B4-8858-3276933A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628745C-F0C8-4B60-B34A-A77D79D3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F3F64-E318-4BB0-A62D-1D96C2724B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38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4CF4E2-AAE1-4F13-A1E4-D5C8970BC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2A83C9E-0338-4776-B8C6-DE865D7E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017069-9F04-4CC7-9EC4-D7ADBABA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FF5886-F293-4212-8FD3-0FA1E8F0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6352F-E5DB-4596-9669-8DD3E7469D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451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6C71553-B44E-4936-AE29-F3948785D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583EDC-41D1-48A8-A0D6-322768EA6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E1391E-EFC9-4CA2-93FE-D658FE9C0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C369A-DD7B-40A1-A9F1-69261ABE92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22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86B493-350A-462A-94B4-5BB9472A5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68F527-69DF-40E8-88C9-3CFFB4B17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CE4CF9-0B15-4595-8A1E-5E5DAE8CB4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8A0905-4A43-4E1A-9783-7B84711EA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16736CA-8736-45DF-8D78-23B6D62EB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E61B32-F8F2-461E-ABD8-C5BED941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BE682-03CA-4B43-B007-69A14CADFF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3118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C91EE-A3FB-444C-B9AA-9838DF22C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DA89342-918B-4FBA-9AAE-E07B044697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8D3A58-AC94-4C9F-8D79-DF553B8EE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B61437-8661-41EA-85C1-C1DB4433D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B0AEA1-7600-4628-8B4D-876AF5147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9DF08A-27AD-4367-AA9F-551B36E29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85C23-84A1-4405-B26F-FF463D493E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023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0842E62D-2877-47B9-87DB-CD31FCD688DC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048FB791-99C6-454C-9CFB-A403558B3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88" name="Arc 4">
              <a:extLst>
                <a:ext uri="{FF2B5EF4-FFF2-40B4-BE49-F238E27FC236}">
                  <a16:creationId xmlns:a16="http://schemas.microsoft.com/office/drawing/2014/main" id="{9EB9A365-FD44-47F4-8F7A-00D3AA5E5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D5EABCE2-0436-4670-808A-2DFDEA7FA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96638683-DA52-4E5C-B7C8-922D0D9526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C732C0BD-4686-471C-B95A-A44D15C8D6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A6693DCA-4EF9-43A7-AB10-FD19554EBE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74EF3C6E-CB5D-4C43-B606-6858B38C5B37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9C362451-EDA6-4DFB-A770-A1E68CB2F3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>
            <a:extLst>
              <a:ext uri="{FF2B5EF4-FFF2-40B4-BE49-F238E27FC236}">
                <a16:creationId xmlns:a16="http://schemas.microsoft.com/office/drawing/2014/main" id="{D05A5320-C48F-4505-8396-20FB67540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830451-1ADB-497C-A720-1D5C6D368C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3476" y="2057400"/>
            <a:ext cx="7312324" cy="1143000"/>
          </a:xfrm>
        </p:spPr>
        <p:txBody>
          <a:bodyPr/>
          <a:lstStyle/>
          <a:p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四条金吾殿御返事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C9DDDC0-B82D-42A5-A795-4A6D0AC0830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DEB218A-E480-4838-9EB5-B7E9EB14D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73637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1月度座談会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9B695B3-515D-464A-B9C2-A8A48DA00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17143" y="208472"/>
            <a:ext cx="4495800" cy="961845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42AF1AC-FBDD-42EF-9B36-04439FBF1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489494"/>
            <a:ext cx="8649418" cy="499469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文永九年　５１才　　於佐渡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対告衆：四条金吾</a:t>
            </a:r>
            <a:endParaRPr lang="ja-JP" alt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別名：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梵音声御書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（仏の声）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亡母の三回忌の御供養に御返事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法華経を説く人は「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如来の使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  <a:p>
            <a:pPr>
              <a:lnSpc>
                <a:spcPct val="90000"/>
              </a:lnSpc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題目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には一切の仏の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功徳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が納まる</a:t>
            </a:r>
            <a:endParaRPr lang="ja-JP" alt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D3B735F-AC71-4852-990F-6FCC3D9F3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162800" cy="8382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法華経の一字の功徳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A69E7733-25BE-4B83-AE8E-0ECB4DEA6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486" y="4956296"/>
            <a:ext cx="8426569" cy="147511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法華経の肝心・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南無妙法蓮華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に</a:t>
            </a:r>
          </a:p>
          <a:p>
            <a:pPr algn="ctr"/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無限の功徳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が納まる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D63947E2-2345-4926-A569-9D0E39FF1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38" y="1196975"/>
            <a:ext cx="4232363" cy="1741788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ＭＳ Ｐゴシック"/>
                <a:cs typeface="Tahoma"/>
              </a:rPr>
              <a:t>釈迦仏多宝仏</a:t>
            </a:r>
            <a:endParaRPr lang="ja-JP">
              <a:cs typeface="Times New Roman" panose="02020603050405020304" pitchFamily="18" charset="0"/>
            </a:endParaRPr>
          </a:p>
          <a:p>
            <a:pPr algn="ctr"/>
            <a:r>
              <a:rPr lang="ja-JP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ea typeface="ＭＳ Ｐゴシック"/>
                <a:cs typeface="Tahoma"/>
              </a:rPr>
              <a:t>三世十方の諸仏</a:t>
            </a:r>
            <a:endParaRPr lang="ja-JP" altLang="en-US" sz="4400"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Tahoma"/>
            </a:endParaRPr>
          </a:p>
        </p:txBody>
      </p:sp>
      <p:sp>
        <p:nvSpPr>
          <p:cNvPr id="10258" name="AutoShape 18">
            <a:extLst>
              <a:ext uri="{FF2B5EF4-FFF2-40B4-BE49-F238E27FC236}">
                <a16:creationId xmlns:a16="http://schemas.microsoft.com/office/drawing/2014/main" id="{6D0CAD03-5C28-48F3-805D-D64849D00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8417" y="3184585"/>
            <a:ext cx="3730056" cy="151288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法華経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の一字</a:t>
            </a:r>
            <a:endParaRPr lang="ja-JP"/>
          </a:p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に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ea typeface="ＭＳ Ｐゴシック"/>
                <a:cs typeface="Tahoma"/>
              </a:rPr>
              <a:t>納まる</a:t>
            </a:r>
          </a:p>
        </p:txBody>
      </p:sp>
      <p:sp>
        <p:nvSpPr>
          <p:cNvPr id="10261" name="AutoShape 21">
            <a:extLst>
              <a:ext uri="{FF2B5EF4-FFF2-40B4-BE49-F238E27FC236}">
                <a16:creationId xmlns:a16="http://schemas.microsoft.com/office/drawing/2014/main" id="{EA4092B0-34E6-4655-BBF0-F11E5A89F8F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678168" y="1737339"/>
            <a:ext cx="1066800" cy="503238"/>
          </a:xfrm>
          <a:prstGeom prst="downArrow">
            <a:avLst>
              <a:gd name="adj1" fmla="val 50000"/>
              <a:gd name="adj2" fmla="val 66250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31112C6F-B7CE-48F4-9BB7-E76D925B2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3357" y="1268413"/>
            <a:ext cx="2967367" cy="143986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法華経</a:t>
            </a:r>
            <a:r>
              <a:rPr lang="ja-JP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に</a:t>
            </a:r>
          </a:p>
          <a:p>
            <a:pPr algn="ctr"/>
            <a:r>
              <a:rPr lang="ja-JP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より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成仏</a:t>
            </a:r>
            <a:endParaRPr lang="ja-JP" altLang="en-US" sz="44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/>
            </a:endParaRPr>
          </a:p>
        </p:txBody>
      </p:sp>
      <p:sp>
        <p:nvSpPr>
          <p:cNvPr id="10265" name="AutoShape 25">
            <a:extLst>
              <a:ext uri="{FF2B5EF4-FFF2-40B4-BE49-F238E27FC236}">
                <a16:creationId xmlns:a16="http://schemas.microsoft.com/office/drawing/2014/main" id="{9BA8429E-CC59-4E88-90A2-8C29300FC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333" y="3184585"/>
            <a:ext cx="2491567" cy="1512888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一切諸仏</a:t>
            </a:r>
            <a:endParaRPr lang="ja-JP" sz="4000"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の功徳</a:t>
            </a:r>
            <a:endParaRPr lang="ja-JP"/>
          </a:p>
        </p:txBody>
      </p:sp>
      <p:sp>
        <p:nvSpPr>
          <p:cNvPr id="10266" name="AutoShape 26">
            <a:extLst>
              <a:ext uri="{FF2B5EF4-FFF2-40B4-BE49-F238E27FC236}">
                <a16:creationId xmlns:a16="http://schemas.microsoft.com/office/drawing/2014/main" id="{B945764F-551C-4284-BD6F-CAA26594939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786323" y="3710572"/>
            <a:ext cx="1066800" cy="503237"/>
          </a:xfrm>
          <a:prstGeom prst="downArrow">
            <a:avLst>
              <a:gd name="adj1" fmla="val 50000"/>
              <a:gd name="adj2" fmla="val 66250"/>
            </a:avLst>
          </a:prstGeom>
          <a:solidFill>
            <a:srgbClr val="F9341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6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  <p:bldP spid="10255" grpId="0" animBg="1" autoUpdateAnimBg="0"/>
      <p:bldP spid="10258" grpId="0" animBg="1"/>
      <p:bldP spid="10262" grpId="0" animBg="1" autoUpdateAnimBg="0"/>
      <p:bldP spid="10265" grpId="0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8CDAD58-FCF0-46CE-B61B-FF7F4B78A4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如意宝珠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33A4AAEA-FDEE-4D3B-B44F-6FB271AA8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80" y="4841726"/>
            <a:ext cx="8151962" cy="1466999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南無妙法蓮華</a:t>
            </a:r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の一句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こそ</a:t>
            </a:r>
            <a:endParaRPr lang="en-US" altLang="ja-JP" sz="4000" b="1"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  <a:p>
            <a:pPr algn="ctr"/>
            <a:r>
              <a:rPr lang="ja-JP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無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量</a:t>
            </a:r>
            <a:r>
              <a:rPr lang="ja-JP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の功徳</a:t>
            </a:r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が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具</a:t>
            </a:r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わる如意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宝</a:t>
            </a:r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珠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4F0950F8-0BBD-4C89-88D7-11FD00ED1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3085" y="1327061"/>
            <a:ext cx="457200" cy="1295400"/>
          </a:xfrm>
          <a:prstGeom prst="rightArrow">
            <a:avLst>
              <a:gd name="adj1" fmla="val 50000"/>
              <a:gd name="adj2" fmla="val 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00C96A84-8728-4868-8A84-073AB6DDB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347" y="1369743"/>
            <a:ext cx="2684763" cy="10080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如意宝珠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5138" name="AutoShape 18">
            <a:extLst>
              <a:ext uri="{FF2B5EF4-FFF2-40B4-BE49-F238E27FC236}">
                <a16:creationId xmlns:a16="http://schemas.microsoft.com/office/drawing/2014/main" id="{81E42A81-8D01-4C9E-A3AC-E22666502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507" y="2708275"/>
            <a:ext cx="7760449" cy="145723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大聖人は広大無辺な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妙法</a:t>
            </a:r>
            <a:r>
              <a:rPr lang="ja-JP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の</a:t>
            </a:r>
            <a:endParaRPr lang="ja-JP" altLang="en-US" sz="4400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pPr algn="ctr"/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功徳</a:t>
            </a:r>
            <a:r>
              <a:rPr lang="ja-JP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を「</a:t>
            </a:r>
            <a:r>
              <a:rPr lang="ja-JP" altLang="en-US" sz="4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如意宝珠</a:t>
            </a:r>
            <a:r>
              <a:rPr lang="ja-JP" altLang="en-US" sz="4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」に譬えた</a:t>
            </a:r>
            <a:endParaRPr lang="ja-JP" altLang="en-US" sz="4400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303789BA-3759-46A7-8431-93E8A0208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1154083"/>
            <a:ext cx="3595598" cy="1396699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意のままに</a:t>
            </a:r>
          </a:p>
          <a:p>
            <a:pPr algn="ctr"/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宝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を得る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珠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 autoUpdateAnimBg="0"/>
      <p:bldP spid="5137" grpId="0" animBg="1" autoUpdateAnimBg="0"/>
      <p:bldP spid="5138" grpId="0" animBg="1" autoUpdateAnimBg="0"/>
      <p:bldP spid="513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35EF7DC-189A-4C8A-B81F-1148D8434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/>
              </a:rPr>
              <a:t>一珠も無量の宝を雨す</a:t>
            </a:r>
            <a:endParaRPr lang="ja-JP" altLang="en-US" sz="4800" dirty="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/>
            </a:endParaRP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2CCD3F42-A9BE-4478-BBC9-4D1239CBA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957" y="3717925"/>
            <a:ext cx="7531577" cy="1510611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題目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こそ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如意宝珠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であり、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　　　　　祈りは必ず叶う</a:t>
            </a:r>
            <a:endParaRPr lang="ja-JP" altLang="en-US" sz="4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</p:txBody>
      </p:sp>
      <p:sp>
        <p:nvSpPr>
          <p:cNvPr id="1030" name="AutoShape 6">
            <a:extLst>
              <a:ext uri="{FF2B5EF4-FFF2-40B4-BE49-F238E27FC236}">
                <a16:creationId xmlns:a16="http://schemas.microsoft.com/office/drawing/2014/main" id="{2C18B071-56E1-4BF4-B844-389EA57ED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269101"/>
            <a:ext cx="2881374" cy="2159449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如意宝珠</a:t>
            </a:r>
            <a:endParaRPr lang="ja-JP">
              <a:solidFill>
                <a:srgbClr val="FF0000"/>
              </a:solidFill>
            </a:endParaRPr>
          </a:p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は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無量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の</a:t>
            </a:r>
          </a:p>
          <a:p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宝を内包</a:t>
            </a:r>
            <a:endParaRPr lang="ja-JP"/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F94CD791-41A3-49F3-B3A8-780F9640A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844" y="1268413"/>
            <a:ext cx="3729365" cy="21590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一珠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でも無量</a:t>
            </a:r>
          </a:p>
          <a:p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百珠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でも無量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82325C2C-1932-464D-896C-5143118B2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9876" y="1628566"/>
            <a:ext cx="459146" cy="1295400"/>
          </a:xfrm>
          <a:prstGeom prst="rightArrow">
            <a:avLst>
              <a:gd name="adj1" fmla="val 50000"/>
              <a:gd name="adj2" fmla="val 5550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02191DD2-B1EA-4493-9E6A-172432B84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792" y="5589588"/>
            <a:ext cx="8352945" cy="8636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唱題根本</a:t>
            </a: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に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希望・勝利の軌道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を</a:t>
            </a:r>
            <a:endParaRPr lang="ja-JP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3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animBg="1" autoUpdateAnimBg="0"/>
      <p:bldP spid="1030" grpId="0" animBg="1"/>
      <p:bldP spid="1032" grpId="0" animBg="1"/>
      <p:bldP spid="1034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212D5D66-6B78-40E2-BCF5-6019414B6F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A5FD5B7-9FEC-44C0-806C-806E9564E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9665" y="1227826"/>
            <a:ext cx="8526193" cy="3381524"/>
          </a:xfrm>
        </p:spPr>
        <p:txBody>
          <a:bodyPr/>
          <a:lstStyle/>
          <a:p>
            <a:r>
              <a:rPr lang="ja-JP" altLang="en-US" sz="3800" b="1">
                <a:effectLst>
                  <a:outerShdw blurRad="38100" dist="38100" dir="2700000" algn="tl">
                    <a:srgbClr val="FFFFFF"/>
                  </a:outerShdw>
                </a:effectLst>
              </a:rPr>
              <a:t>具体的な</a:t>
            </a:r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目標</a:t>
            </a:r>
            <a:r>
              <a:rPr lang="ja-JP" altLang="en-US" sz="3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をもった</a:t>
            </a:r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強い祈り</a:t>
            </a:r>
            <a:r>
              <a:rPr lang="ja-JP" altLang="en-US" sz="38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を貫く</a:t>
            </a:r>
            <a:endParaRPr lang="ja-JP" altLang="en-US" sz="3800" b="1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法</a:t>
            </a:r>
            <a:r>
              <a:rPr lang="ja-JP" altLang="en-US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のため、</a:t>
            </a:r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友</a:t>
            </a:r>
            <a:r>
              <a:rPr lang="ja-JP" altLang="en-US" sz="38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のために「動く」</a:t>
            </a:r>
          </a:p>
          <a:p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仏力</a:t>
            </a:r>
            <a:r>
              <a:rPr lang="ja-JP" altLang="en-US" sz="38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・</a:t>
            </a:r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法力</a:t>
            </a:r>
            <a:r>
              <a:rPr lang="ja-JP" altLang="en-US" sz="38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を引き出す</a:t>
            </a:r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信力</a:t>
            </a:r>
            <a:r>
              <a:rPr lang="ja-JP" altLang="en-US" sz="38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・</a:t>
            </a:r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行力</a:t>
            </a:r>
          </a:p>
          <a:p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不信・迷い</a:t>
            </a:r>
            <a:r>
              <a:rPr lang="ja-JP" altLang="en-US" sz="38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を打ち破る実践が</a:t>
            </a:r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唱題行</a:t>
            </a:r>
            <a:endParaRPr lang="ja-JP" altLang="en-US" sz="38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妙法</a:t>
            </a:r>
            <a:r>
              <a:rPr lang="ja-JP" altLang="en-US" sz="38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を</a:t>
            </a:r>
            <a:r>
              <a:rPr lang="ja-JP" altLang="en-US" sz="38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実践</a:t>
            </a:r>
            <a:r>
              <a:rPr lang="ja-JP" altLang="en-US" sz="3800" b="1"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する限り行き詰まりはない</a:t>
            </a:r>
            <a:endParaRPr lang="ja-JP" altLang="en-US" sz="3800" b="1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6B8C24E6-8442-4C8A-B950-170C0DC56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18" y="4882551"/>
            <a:ext cx="7345363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0" hangingPunct="0"/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信力・行力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を強め、</a:t>
            </a:r>
          </a:p>
          <a:p>
            <a:pPr algn="ctr"/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勝利の歴史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を築き行こう</a:t>
            </a:r>
            <a:endParaRPr lang="ja-JP" altLang="en-US" sz="44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99"/>
      </a:lt1>
      <a:dk2>
        <a:srgbClr val="000000"/>
      </a:dk2>
      <a:lt2>
        <a:srgbClr val="99FF99"/>
      </a:lt2>
      <a:accent1>
        <a:srgbClr val="6699FF"/>
      </a:accent1>
      <a:accent2>
        <a:srgbClr val="66CCFF"/>
      </a:accent2>
      <a:accent3>
        <a:srgbClr val="FFFFCA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4868</TotalTime>
  <Words>217</Words>
  <Application>Microsoft Office PowerPoint</Application>
  <PresentationFormat>画面に合わせる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四条金吾殿御返事</vt:lpstr>
      <vt:lpstr>背景と大意</vt:lpstr>
      <vt:lpstr>法華経の一字の功徳</vt:lpstr>
      <vt:lpstr>如意宝珠</vt:lpstr>
      <vt:lpstr>一珠も無量の宝を雨す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 tetsuo</cp:lastModifiedBy>
  <cp:revision>716</cp:revision>
  <dcterms:created xsi:type="dcterms:W3CDTF">2006-08-27T10:41:00Z</dcterms:created>
  <dcterms:modified xsi:type="dcterms:W3CDTF">2021-01-10T01:37:04Z</dcterms:modified>
</cp:coreProperties>
</file>