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93419"/>
    <a:srgbClr val="CCECFF"/>
    <a:srgbClr val="009900"/>
    <a:srgbClr val="00CC00"/>
    <a:srgbClr val="0000CC"/>
    <a:srgbClr val="FF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AE8609-241E-4B51-A2BF-478D1643F3ED}" v="7" dt="2020-12-06T11:23:52.117"/>
    <p1510:client id="{7A9BDD9B-7CD5-4522-942F-7CEAFF2927D6}" v="29" dt="2020-12-08T01:40:24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7A9BDD9B-7CD5-4522-942F-7CEAFF2927D6}"/>
    <pc:docChg chg="modSld">
      <pc:chgData name="大石 哲男" userId="0fd18d6aeeef4450" providerId="Windows Live" clId="Web-{7A9BDD9B-7CD5-4522-942F-7CEAFF2927D6}" dt="2020-12-08T01:40:24.998" v="28" actId="20577"/>
      <pc:docMkLst>
        <pc:docMk/>
      </pc:docMkLst>
      <pc:sldChg chg="modSp">
        <pc:chgData name="大石 哲男" userId="0fd18d6aeeef4450" providerId="Windows Live" clId="Web-{7A9BDD9B-7CD5-4522-942F-7CEAFF2927D6}" dt="2020-12-08T01:40:24.998" v="28" actId="20577"/>
        <pc:sldMkLst>
          <pc:docMk/>
          <pc:sldMk cId="0" sldId="263"/>
        </pc:sldMkLst>
        <pc:spChg chg="mod">
          <ac:chgData name="大石 哲男" userId="0fd18d6aeeef4450" providerId="Windows Live" clId="Web-{7A9BDD9B-7CD5-4522-942F-7CEAFF2927D6}" dt="2020-12-08T01:40:24.998" v="28" actId="20577"/>
          <ac:spMkLst>
            <pc:docMk/>
            <pc:sldMk cId="0" sldId="263"/>
            <ac:spMk id="10265" creationId="{9BA8429E-CC59-4E88-90A2-8C29300FCCE8}"/>
          </ac:spMkLst>
        </pc:spChg>
      </pc:sldChg>
      <pc:sldChg chg="modSp">
        <pc:chgData name="大石 哲男" userId="0fd18d6aeeef4450" providerId="Windows Live" clId="Web-{7A9BDD9B-7CD5-4522-942F-7CEAFF2927D6}" dt="2020-12-08T01:34:24.241" v="21" actId="20577"/>
        <pc:sldMkLst>
          <pc:docMk/>
          <pc:sldMk cId="0" sldId="264"/>
        </pc:sldMkLst>
        <pc:spChg chg="mod">
          <ac:chgData name="大石 哲男" userId="0fd18d6aeeef4450" providerId="Windows Live" clId="Web-{7A9BDD9B-7CD5-4522-942F-7CEAFF2927D6}" dt="2020-12-08T01:34:24.241" v="21" actId="20577"/>
          <ac:spMkLst>
            <pc:docMk/>
            <pc:sldMk cId="0" sldId="264"/>
            <ac:spMk id="11267" creationId="{FA5FD5B7-9FEC-44C0-806C-806E9564EA8D}"/>
          </ac:spMkLst>
        </pc:spChg>
      </pc:sldChg>
    </pc:docChg>
  </pc:docChgLst>
  <pc:docChgLst>
    <pc:chgData name="大石 哲男" userId="0fd18d6aeeef4450" providerId="Windows Live" clId="Web-{40AE8609-241E-4B51-A2BF-478D1643F3ED}"/>
    <pc:docChg chg="modSld">
      <pc:chgData name="大石 哲男" userId="0fd18d6aeeef4450" providerId="Windows Live" clId="Web-{40AE8609-241E-4B51-A2BF-478D1643F3ED}" dt="2020-12-06T11:23:52.117" v="6" actId="14100"/>
      <pc:docMkLst>
        <pc:docMk/>
      </pc:docMkLst>
      <pc:sldChg chg="modSp">
        <pc:chgData name="大石 哲男" userId="0fd18d6aeeef4450" providerId="Windows Live" clId="Web-{40AE8609-241E-4B51-A2BF-478D1643F3ED}" dt="2020-12-06T11:20:20.709" v="5" actId="14100"/>
        <pc:sldMkLst>
          <pc:docMk/>
          <pc:sldMk cId="0" sldId="256"/>
        </pc:sldMkLst>
        <pc:spChg chg="mod">
          <ac:chgData name="大石 哲男" userId="0fd18d6aeeef4450" providerId="Windows Live" clId="Web-{40AE8609-241E-4B51-A2BF-478D1643F3ED}" dt="2020-12-06T11:20:20.709" v="5" actId="14100"/>
          <ac:spMkLst>
            <pc:docMk/>
            <pc:sldMk cId="0" sldId="256"/>
            <ac:spMk id="2052" creationId="{0DEB218A-E480-4838-9EB5-B7E9EB14D146}"/>
          </ac:spMkLst>
        </pc:spChg>
      </pc:sldChg>
      <pc:sldChg chg="modSp">
        <pc:chgData name="大石 哲男" userId="0fd18d6aeeef4450" providerId="Windows Live" clId="Web-{40AE8609-241E-4B51-A2BF-478D1643F3ED}" dt="2020-12-06T11:23:52.117" v="6" actId="14100"/>
        <pc:sldMkLst>
          <pc:docMk/>
          <pc:sldMk cId="0" sldId="264"/>
        </pc:sldMkLst>
        <pc:spChg chg="mod">
          <ac:chgData name="大石 哲男" userId="0fd18d6aeeef4450" providerId="Windows Live" clId="Web-{40AE8609-241E-4B51-A2BF-478D1643F3ED}" dt="2020-12-06T11:23:52.117" v="6" actId="14100"/>
          <ac:spMkLst>
            <pc:docMk/>
            <pc:sldMk cId="0" sldId="264"/>
            <ac:spMk id="11267" creationId="{FA5FD5B7-9FEC-44C0-806C-806E9564EA8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:a16="http://schemas.microsoft.com/office/drawing/2014/main" id="{6FC675F6-14DF-4DE8-A011-6802C4D36D83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17411" name="Freeform 3">
              <a:extLst>
                <a:ext uri="{FF2B5EF4-FFF2-40B4-BE49-F238E27FC236}">
                  <a16:creationId xmlns:a16="http://schemas.microsoft.com/office/drawing/2014/main" id="{59A30EE7-E72B-434E-A136-7A7DDC400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2" name="Arc 4">
              <a:extLst>
                <a:ext uri="{FF2B5EF4-FFF2-40B4-BE49-F238E27FC236}">
                  <a16:creationId xmlns:a16="http://schemas.microsoft.com/office/drawing/2014/main" id="{05479F5A-6206-4495-984C-2BE2D928BDD1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B996D4F-F773-4994-8D43-9B924CD4D546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DC03BDCD-A270-4575-90F8-16F4A284B9E4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CDBFCAE8-1142-404A-A87E-91E99FF1245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865312A0-E888-45BA-B35B-6951DFDAA0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F235A5BB-1291-45D8-AC17-DFFCB9E5DB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654F077-CFC4-4C30-AD52-6E3C8CE553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C6DB74-A37A-44EB-AA15-FDD75F8CD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5C01D0-6EC1-4843-B4C4-E88C4B1C2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9776D6-60EB-405C-B3E3-84CC1E8C8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E0AB19-6782-4756-A0DE-856572F5D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D4D264-D502-49C0-A989-C964DFA9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500E1-CC76-461D-A4D8-0704BC9061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384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FB4793C-8BA6-4D4D-9C5F-67C790F72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F31AE6-88C3-4EE8-AA82-63DF14BDA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DAFD0E-4261-4AF3-A45D-E0B2D2F68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111B99-090E-42B0-A256-0B6120D1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C27B68-E27C-4946-B051-444D781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A63F6-B6C2-4C8F-A6BB-D2880E7C5E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740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920CB5-0410-48A7-AA23-EB3E324F3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ACE29C-FB93-4ECF-BA04-533719598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5EB63B-085F-4674-B0DD-E7B92DA1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5F5D14-BCE9-4118-A3CF-2536D661C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549728-54E7-406A-8204-0F33CCA27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BC7CC-8DF6-482B-8AB3-78DE5ABCCB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183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EEF8C4-C7C8-476B-A6DF-5E4A3DB56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E17169-4CB8-49DB-A308-341AA4AD9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791178-D280-4665-8CC4-8773F0236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4C92CE-5091-4173-A5A3-C4C66241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5CE549-FD83-4116-9A64-7EBEFF857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C3FAB-DCCE-4A01-A549-6475A487F8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03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BE66C8-E6CA-4A12-8547-45CE02423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B86EB8-8077-4163-86A6-36F61C7C4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73DFC2-5975-43F5-8A46-AC91AF060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4A9AB1-4348-4FAD-9F29-87CF956EA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DE47F8-A0AA-46DD-8C62-E3C4631CB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21960F-487C-476B-B152-61339D2DD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4B8E5-2E28-4100-976C-376AF5BC79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356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CED05E-4798-4316-B11B-312F45C38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B4F063-B093-4DA3-ADA3-897B3BB72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29D513-DD7B-42DE-8587-765BBDB68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F3AD62-7175-4798-B1EB-9CB3C7B40C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D0756A2-34CB-458B-81D1-CC67A3A8A7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3C84841-04C5-4C8E-AE6E-58218CA3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6E0E3BA-646F-43B4-8858-3276933A9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628745C-F0C8-4B60-B34A-A77D79D3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F3F64-E318-4BB0-A62D-1D96C2724B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38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4CF4E2-AAE1-4F13-A1E4-D5C8970B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A83C9E-0338-4776-B8C6-DE865D7E6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017069-9F04-4CC7-9EC4-D7ADBABA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0FF5886-F293-4212-8FD3-0FA1E8F0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6352F-E5DB-4596-9669-8DD3E7469D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451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6C71553-B44E-4936-AE29-F3948785D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583EDC-41D1-48A8-A0D6-322768EA6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E1391E-EFC9-4CA2-93FE-D658FE9C0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C369A-DD7B-40A1-A9F1-69261ABE92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229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86B493-350A-462A-94B4-5BB9472A5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68F527-69DF-40E8-88C9-3CFFB4B17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CE4CF9-0B15-4595-8A1E-5E5DAE8CB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8A0905-4A43-4E1A-9783-7B84711EA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736CA-8736-45DF-8D78-23B6D62EB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E61B32-F8F2-461E-ABD8-C5BED941A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BE682-03CA-4B43-B007-69A14CADFF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311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C91EE-A3FB-444C-B9AA-9838DF22C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DA89342-918B-4FBA-9AAE-E07B044697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8D3A58-AC94-4C9F-8D79-DF553B8EE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B61437-8661-41EA-85C1-C1DB4433D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B0AEA1-7600-4628-8B4D-876AF5147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9DF08A-27AD-4367-AA9F-551B36E29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85C23-84A1-4405-B26F-FF463D493E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023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>
            <a:extLst>
              <a:ext uri="{FF2B5EF4-FFF2-40B4-BE49-F238E27FC236}">
                <a16:creationId xmlns:a16="http://schemas.microsoft.com/office/drawing/2014/main" id="{0842E62D-2877-47B9-87DB-CD31FCD688DC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048FB791-99C6-454C-9CFB-A403558B3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8" name="Arc 4">
              <a:extLst>
                <a:ext uri="{FF2B5EF4-FFF2-40B4-BE49-F238E27FC236}">
                  <a16:creationId xmlns:a16="http://schemas.microsoft.com/office/drawing/2014/main" id="{9EB9A365-FD44-47F4-8F7A-00D3AA5E5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D5EABCE2-0436-4670-808A-2DFDEA7FA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96638683-DA52-4E5C-B7C8-922D0D9526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C732C0BD-4686-471C-B95A-A44D15C8D6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A6693DCA-4EF9-43A7-AB10-FD19554EBE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74EF3C6E-CB5D-4C43-B606-6858B38C5B37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9C362451-EDA6-4DFB-A770-A1E68CB2F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D05A5320-C48F-4505-8396-20FB67540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830451-1ADB-497C-A720-1D5C6D368C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妙密上人御消息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C9DDDC0-B82D-42A5-A795-4A6D0AC083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0DEB218A-E480-4838-9EB5-B7E9EB14D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73637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12月度座談会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9B695B3-515D-464A-B9C2-A8A48DA00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4495800" cy="990600"/>
          </a:xfrm>
        </p:spPr>
        <p:txBody>
          <a:bodyPr/>
          <a:lstStyle/>
          <a:p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42AF1AC-FBDD-42EF-9B36-04439FBF1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建治二年　５５才　　於身延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与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妙密上人・詳細不明</a:t>
            </a:r>
            <a:endParaRPr lang="ja-JP" altLang="en-US" sz="4400" b="1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折々の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手厚い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御供養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に深く感謝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一塵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が積って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山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となるように　　　　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大聖人御一人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が題目を弘める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法華経の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称賛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功徳の因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となる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D3B735F-AC71-4852-990F-6FCC3D9F35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162800" cy="8382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金はやけば弥色まさり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A69E7733-25BE-4B83-AE8E-0ECB4DEA6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445125"/>
            <a:ext cx="8153400" cy="914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鍛え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の信心・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を語ろう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D63947E2-2345-4926-A569-9D0E39FF1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196975"/>
            <a:ext cx="3455987" cy="1439863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金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はやけば</a:t>
            </a:r>
          </a:p>
          <a:p>
            <a:pPr algn="ctr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はとげば</a:t>
            </a:r>
          </a:p>
        </p:txBody>
      </p:sp>
      <p:sp>
        <p:nvSpPr>
          <p:cNvPr id="10258" name="AutoShape 18">
            <a:extLst>
              <a:ext uri="{FF2B5EF4-FFF2-40B4-BE49-F238E27FC236}">
                <a16:creationId xmlns:a16="http://schemas.microsoft.com/office/drawing/2014/main" id="{6D0CAD03-5C28-48F3-805D-D64849D00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3429000"/>
            <a:ext cx="3313113" cy="151288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ますます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功徳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も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勝って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いく</a:t>
            </a:r>
          </a:p>
        </p:txBody>
      </p:sp>
      <p:sp>
        <p:nvSpPr>
          <p:cNvPr id="10261" name="AutoShape 21">
            <a:extLst>
              <a:ext uri="{FF2B5EF4-FFF2-40B4-BE49-F238E27FC236}">
                <a16:creationId xmlns:a16="http://schemas.microsoft.com/office/drawing/2014/main" id="{EA4092B0-34E6-4655-BBF0-F11E5A89F8F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074319" y="1766094"/>
            <a:ext cx="1066800" cy="503238"/>
          </a:xfrm>
          <a:prstGeom prst="downArrow">
            <a:avLst>
              <a:gd name="adj1" fmla="val 50000"/>
              <a:gd name="adj2" fmla="val 66250"/>
            </a:avLst>
          </a:prstGeom>
          <a:solidFill>
            <a:srgbClr val="F9341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31112C6F-B7CE-48F4-9BB7-E76D925B2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1268413"/>
            <a:ext cx="3168650" cy="143986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弥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色まさり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弥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利くなる</a:t>
            </a:r>
          </a:p>
        </p:txBody>
      </p:sp>
      <p:sp>
        <p:nvSpPr>
          <p:cNvPr id="10263" name="Text Box 23">
            <a:extLst>
              <a:ext uri="{FF2B5EF4-FFF2-40B4-BE49-F238E27FC236}">
                <a16:creationId xmlns:a16="http://schemas.microsoft.com/office/drawing/2014/main" id="{1C7A6E3E-2988-427F-BDBB-CC2C78F44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2636838"/>
            <a:ext cx="2714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精錬し鍛える</a:t>
            </a:r>
          </a:p>
        </p:txBody>
      </p:sp>
      <p:sp>
        <p:nvSpPr>
          <p:cNvPr id="10264" name="Text Box 24">
            <a:extLst>
              <a:ext uri="{FF2B5EF4-FFF2-40B4-BE49-F238E27FC236}">
                <a16:creationId xmlns:a16="http://schemas.microsoft.com/office/drawing/2014/main" id="{D93E0042-85F1-4C92-A963-6C7FB4D8E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708275"/>
            <a:ext cx="29543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輝きを増し鋭く</a:t>
            </a:r>
          </a:p>
        </p:txBody>
      </p:sp>
      <p:sp>
        <p:nvSpPr>
          <p:cNvPr id="10265" name="AutoShape 25">
            <a:extLst>
              <a:ext uri="{FF2B5EF4-FFF2-40B4-BE49-F238E27FC236}">
                <a16:creationId xmlns:a16="http://schemas.microsoft.com/office/drawing/2014/main" id="{9BA8429E-CC59-4E88-90A2-8C29300FC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429000"/>
            <a:ext cx="3382962" cy="1512888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r>
              <a:rPr lang="ja-JP" sz="4000" b="1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法華経</a:t>
            </a:r>
            <a:r>
              <a:rPr lang="ja-JP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の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功徳</a:t>
            </a:r>
            <a:endParaRPr lang="ja-JP" sz="4000" b="1">
              <a:effectLst>
                <a:outerShdw blurRad="38100" dist="38100" dir="2700000" algn="tl">
                  <a:srgbClr val="FFFFFF"/>
                </a:outerShdw>
              </a:effectLst>
              <a:latin typeface="Tahoma"/>
              <a:cs typeface="Tahoma"/>
            </a:endParaRPr>
          </a:p>
          <a:p>
            <a:r>
              <a:rPr lang="ja-JP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を</a:t>
            </a:r>
            <a:r>
              <a:rPr lang="ja-JP" sz="4000" b="1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賞讃</a:t>
            </a:r>
            <a:r>
              <a:rPr lang="ja-JP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する</a:t>
            </a:r>
            <a:endParaRPr lang="ja-JP">
              <a:cs typeface="Times New Roman"/>
            </a:endParaRPr>
          </a:p>
        </p:txBody>
      </p:sp>
      <p:sp>
        <p:nvSpPr>
          <p:cNvPr id="10266" name="AutoShape 26">
            <a:extLst>
              <a:ext uri="{FF2B5EF4-FFF2-40B4-BE49-F238E27FC236}">
                <a16:creationId xmlns:a16="http://schemas.microsoft.com/office/drawing/2014/main" id="{B945764F-551C-4284-BD6F-CAA26594939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145757" y="3998119"/>
            <a:ext cx="1066800" cy="503237"/>
          </a:xfrm>
          <a:prstGeom prst="downArrow">
            <a:avLst>
              <a:gd name="adj1" fmla="val 50000"/>
              <a:gd name="adj2" fmla="val 66250"/>
            </a:avLst>
          </a:prstGeom>
          <a:solidFill>
            <a:srgbClr val="F9341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026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  <p:bldP spid="10255" grpId="0" animBg="1" autoUpdateAnimBg="0"/>
      <p:bldP spid="10258" grpId="0" animBg="1"/>
      <p:bldP spid="10262" grpId="0" animBg="1" autoUpdateAnimBg="0"/>
      <p:bldP spid="10265" grpId="0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8CDAD58-FCF0-46CE-B61B-FF7F4B78A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法華経の功徳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33A4AAEA-FDEE-4D3B-B44F-6FB271AA8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50" y="5373688"/>
            <a:ext cx="7620000" cy="9350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妙法を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賞讃する心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福徳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を積む</a:t>
            </a:r>
            <a:endParaRPr lang="ja-JP" altLang="en-US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id="{4F0950F8-0BBD-4C89-88D7-11FD00ED1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1341438"/>
            <a:ext cx="457200" cy="12954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id="{00C96A84-8728-4868-8A84-073AB6DDB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12875"/>
            <a:ext cx="3906838" cy="10080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法華経を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える</a:t>
            </a:r>
          </a:p>
        </p:txBody>
      </p:sp>
      <p:sp>
        <p:nvSpPr>
          <p:cNvPr id="5138" name="AutoShape 18">
            <a:extLst>
              <a:ext uri="{FF2B5EF4-FFF2-40B4-BE49-F238E27FC236}">
                <a16:creationId xmlns:a16="http://schemas.microsoft.com/office/drawing/2014/main" id="{81E42A81-8D01-4C9E-A3AC-E22666502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708275"/>
            <a:ext cx="6624638" cy="223361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buFontTx/>
              <a:buChar char="•"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妙法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の偉大さを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讃える</a:t>
            </a:r>
          </a:p>
          <a:p>
            <a:pPr>
              <a:buFontTx/>
              <a:buChar char="•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自身の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確信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体験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を語る</a:t>
            </a:r>
          </a:p>
          <a:p>
            <a:pPr>
              <a:buFontTx/>
              <a:buChar char="•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信仰の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感動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感激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を語る</a:t>
            </a:r>
          </a:p>
        </p:txBody>
      </p:sp>
      <p:sp>
        <p:nvSpPr>
          <p:cNvPr id="5139" name="AutoShape 19">
            <a:extLst>
              <a:ext uri="{FF2B5EF4-FFF2-40B4-BE49-F238E27FC236}">
                <a16:creationId xmlns:a16="http://schemas.microsoft.com/office/drawing/2014/main" id="{303789BA-3759-46A7-8431-93E8A0208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1412875"/>
            <a:ext cx="3609975" cy="9366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の因となる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5137" grpId="0" animBg="1" autoUpdateAnimBg="0"/>
      <p:bldP spid="5138" grpId="0" animBg="1" autoUpdateAnimBg="0"/>
      <p:bldP spid="513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35EF7DC-189A-4C8A-B81F-1148D8434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60350"/>
            <a:ext cx="7239000" cy="9144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二十八品は・・讃むる言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2CCD3F42-A9BE-4478-BBC9-4D1239CBA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717925"/>
            <a:ext cx="7200900" cy="13668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法華経は</a:t>
            </a:r>
            <a:r>
              <a:rPr lang="ja-JP" alt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南無妙法蓮華経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　　　　　を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賞讃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する経</a:t>
            </a:r>
          </a:p>
        </p:txBody>
      </p:sp>
      <p:sp>
        <p:nvSpPr>
          <p:cNvPr id="1030" name="AutoShape 6">
            <a:extLst>
              <a:ext uri="{FF2B5EF4-FFF2-40B4-BE49-F238E27FC236}">
                <a16:creationId xmlns:a16="http://schemas.microsoft.com/office/drawing/2014/main" id="{2C18B071-56E1-4BF4-B844-389EA57ED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412875"/>
            <a:ext cx="3887788" cy="2087563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法華経の真髄</a:t>
            </a:r>
          </a:p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万人成仏</a:t>
            </a:r>
          </a:p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永遠の生命</a:t>
            </a:r>
          </a:p>
        </p:txBody>
      </p:sp>
      <p:sp>
        <p:nvSpPr>
          <p:cNvPr id="1032" name="AutoShape 8">
            <a:extLst>
              <a:ext uri="{FF2B5EF4-FFF2-40B4-BE49-F238E27FC236}">
                <a16:creationId xmlns:a16="http://schemas.microsoft.com/office/drawing/2014/main" id="{F94CD791-41A3-49F3-B3A8-780F9640A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1268413"/>
            <a:ext cx="3168650" cy="21590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賞讃</a:t>
            </a:r>
          </a:p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釈迦・諸仏</a:t>
            </a:r>
          </a:p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全ての衆生</a:t>
            </a:r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82325C2C-1932-464D-896C-5143118B2F7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643438" y="1916113"/>
            <a:ext cx="360362" cy="1295400"/>
          </a:xfrm>
          <a:prstGeom prst="rightArrow">
            <a:avLst>
              <a:gd name="adj1" fmla="val 50000"/>
              <a:gd name="adj2" fmla="val 555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AutoShape 10">
            <a:extLst>
              <a:ext uri="{FF2B5EF4-FFF2-40B4-BE49-F238E27FC236}">
                <a16:creationId xmlns:a16="http://schemas.microsoft.com/office/drawing/2014/main" id="{02191DD2-B1EA-4493-9E6A-172432B84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589588"/>
            <a:ext cx="7921625" cy="863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妙法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讃え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、自他の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幸福軌道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nimBg="1" autoUpdateAnimBg="0"/>
      <p:bldP spid="1030" grpId="0" animBg="1"/>
      <p:bldP spid="1032" grpId="0" animBg="1"/>
      <p:bldP spid="103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12D5D66-6B78-40E2-BCF5-6019414B6F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A5FD5B7-9FEC-44C0-806C-806E9564E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227826"/>
            <a:ext cx="8569325" cy="3381525"/>
          </a:xfrm>
        </p:spPr>
        <p:txBody>
          <a:bodyPr/>
          <a:lstStyle/>
          <a:p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妙法を</a:t>
            </a:r>
            <a:r>
              <a:rPr lang="ja-JP" alt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賞讃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する心に</a:t>
            </a:r>
            <a:r>
              <a:rPr lang="ja-JP" alt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があふれる</a:t>
            </a:r>
          </a:p>
          <a:p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忍耐強い</a:t>
            </a:r>
            <a:r>
              <a:rPr lang="ja-JP" alt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対話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のなかに、生命の</a:t>
            </a:r>
            <a:r>
              <a:rPr lang="ja-JP" alt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鍛錬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　</a:t>
            </a:r>
            <a:r>
              <a:rPr lang="ja-JP" alt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宿命転換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人間革命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大道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がある</a:t>
            </a:r>
          </a:p>
          <a:p>
            <a:r>
              <a:rPr lang="ja-JP" alt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賞讃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があり、</a:t>
            </a:r>
            <a:r>
              <a:rPr lang="ja-JP" alt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福運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も</a:t>
            </a:r>
            <a:r>
              <a:rPr lang="ja-JP" alt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歓喜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も</a:t>
            </a:r>
            <a:r>
              <a:rPr lang="ja-JP" alt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倍加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する</a:t>
            </a:r>
          </a:p>
          <a:p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人を讃え、人を奮い立たせる「</a:t>
            </a:r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名人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」に</a:t>
            </a:r>
            <a:endParaRPr lang="ja-JP" altLang="en-US" sz="36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6B8C24E6-8442-4C8A-B950-170C0DC56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724400"/>
            <a:ext cx="7345363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0" hangingPunct="0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信仰歓喜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体験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  <a:p>
            <a:pPr eaLnBrk="0" hangingPunct="0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　語りに語り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友好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対話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99"/>
      </a:lt1>
      <a:dk2>
        <a:srgbClr val="000000"/>
      </a:dk2>
      <a:lt2>
        <a:srgbClr val="99FF99"/>
      </a:lt2>
      <a:accent1>
        <a:srgbClr val="6699FF"/>
      </a:accent1>
      <a:accent2>
        <a:srgbClr val="66CCFF"/>
      </a:accent2>
      <a:accent3>
        <a:srgbClr val="FFFFCA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4868</TotalTime>
  <Words>217</Words>
  <Application>Microsoft Office PowerPoint</Application>
  <PresentationFormat>画面に合わせる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妙密上人御消息</vt:lpstr>
      <vt:lpstr>背景と大意</vt:lpstr>
      <vt:lpstr>金はやけば弥色まさり</vt:lpstr>
      <vt:lpstr>法華経の功徳</vt:lpstr>
      <vt:lpstr>二十八品は・・讃むる言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 tetsuo</cp:lastModifiedBy>
  <cp:revision>273</cp:revision>
  <dcterms:created xsi:type="dcterms:W3CDTF">2006-08-27T10:41:00Z</dcterms:created>
  <dcterms:modified xsi:type="dcterms:W3CDTF">2020-12-08T01:40:31Z</dcterms:modified>
</cp:coreProperties>
</file>