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65" r:id="rId2"/>
    <p:sldId id="256" r:id="rId3"/>
    <p:sldId id="257" r:id="rId4"/>
    <p:sldId id="258" r:id="rId5"/>
    <p:sldId id="259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FFFF"/>
    <a:srgbClr val="FFFF99"/>
    <a:srgbClr val="99CCFF"/>
    <a:srgbClr val="66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B7C504-352E-4F31-90D2-4298CF15C6DE}" v="92" dt="2020-11-07T10:42:59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78" d="100"/>
          <a:sy n="78" d="100"/>
        </p:scale>
        <p:origin x="-3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71B7C504-352E-4F31-90D2-4298CF15C6DE}"/>
    <pc:docChg chg="modSld">
      <pc:chgData name="大石 哲男" userId="0fd18d6aeeef4450" providerId="Windows Live" clId="Web-{71B7C504-352E-4F31-90D2-4298CF15C6DE}" dt="2020-11-07T10:42:59.731" v="91" actId="20577"/>
      <pc:docMkLst>
        <pc:docMk/>
      </pc:docMkLst>
      <pc:sldChg chg="modSp">
        <pc:chgData name="大石 哲男" userId="0fd18d6aeeef4450" providerId="Windows Live" clId="Web-{71B7C504-352E-4F31-90D2-4298CF15C6DE}" dt="2020-11-07T06:10:48.683" v="1" actId="20577"/>
        <pc:sldMkLst>
          <pc:docMk/>
          <pc:sldMk cId="0" sldId="256"/>
        </pc:sldMkLst>
        <pc:spChg chg="mod">
          <ac:chgData name="大石 哲男" userId="0fd18d6aeeef4450" providerId="Windows Live" clId="Web-{71B7C504-352E-4F31-90D2-4298CF15C6DE}" dt="2020-11-07T06:10:48.683" v="1" actId="20577"/>
          <ac:spMkLst>
            <pc:docMk/>
            <pc:sldMk cId="0" sldId="256"/>
            <ac:spMk id="95234" creationId="{BDE6B139-1AAE-400D-88B8-636EF20D921B}"/>
          </ac:spMkLst>
        </pc:spChg>
      </pc:sldChg>
      <pc:sldChg chg="modSp">
        <pc:chgData name="大石 哲男" userId="0fd18d6aeeef4450" providerId="Windows Live" clId="Web-{71B7C504-352E-4F31-90D2-4298CF15C6DE}" dt="2020-11-07T10:42:59.731" v="91" actId="20577"/>
        <pc:sldMkLst>
          <pc:docMk/>
          <pc:sldMk cId="0" sldId="264"/>
        </pc:sldMkLst>
        <pc:spChg chg="mod">
          <ac:chgData name="大石 哲男" userId="0fd18d6aeeef4450" providerId="Windows Live" clId="Web-{71B7C504-352E-4F31-90D2-4298CF15C6DE}" dt="2020-11-07T10:36:52.754" v="4" actId="20577"/>
          <ac:spMkLst>
            <pc:docMk/>
            <pc:sldMk cId="0" sldId="264"/>
            <ac:spMk id="103426" creationId="{A54DAD1A-1A0F-4844-AD0B-932E3AFEF7CF}"/>
          </ac:spMkLst>
        </pc:spChg>
        <pc:spChg chg="mod">
          <ac:chgData name="大石 哲男" userId="0fd18d6aeeef4450" providerId="Windows Live" clId="Web-{71B7C504-352E-4F31-90D2-4298CF15C6DE}" dt="2020-11-07T10:42:59.731" v="91" actId="20577"/>
          <ac:spMkLst>
            <pc:docMk/>
            <pc:sldMk cId="0" sldId="264"/>
            <ac:spMk id="103427" creationId="{FFE98160-F70B-41AA-B55D-CFE5BD473D0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>
            <a:extLst>
              <a:ext uri="{FF2B5EF4-FFF2-40B4-BE49-F238E27FC236}">
                <a16:creationId xmlns:a16="http://schemas.microsoft.com/office/drawing/2014/main" id="{EEE9F08A-EC78-4BC4-A5CD-4415AF6167E9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65539" name="Group 3">
              <a:extLst>
                <a:ext uri="{FF2B5EF4-FFF2-40B4-BE49-F238E27FC236}">
                  <a16:creationId xmlns:a16="http://schemas.microsoft.com/office/drawing/2014/main" id="{43CE5CB7-D997-43FE-A399-ADF36F0BB9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65540" name="Rectangle 4">
                <a:extLst>
                  <a:ext uri="{FF2B5EF4-FFF2-40B4-BE49-F238E27FC236}">
                    <a16:creationId xmlns:a16="http://schemas.microsoft.com/office/drawing/2014/main" id="{45BF6C4C-78B6-45FB-9BEC-838917CA25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5541" name="Rectangle 5">
                <a:extLst>
                  <a:ext uri="{FF2B5EF4-FFF2-40B4-BE49-F238E27FC236}">
                    <a16:creationId xmlns:a16="http://schemas.microsoft.com/office/drawing/2014/main" id="{AA0150DF-A29E-4E15-8C78-CBEE4108D9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65542" name="Group 6">
              <a:extLst>
                <a:ext uri="{FF2B5EF4-FFF2-40B4-BE49-F238E27FC236}">
                  <a16:creationId xmlns:a16="http://schemas.microsoft.com/office/drawing/2014/main" id="{68476F61-A77E-418D-ACAB-A9B4134368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65543" name="Rectangle 7">
                <a:extLst>
                  <a:ext uri="{FF2B5EF4-FFF2-40B4-BE49-F238E27FC236}">
                    <a16:creationId xmlns:a16="http://schemas.microsoft.com/office/drawing/2014/main" id="{2AF86E78-2E89-43DD-BEFD-C273770FE2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5544" name="Rectangle 8">
                <a:extLst>
                  <a:ext uri="{FF2B5EF4-FFF2-40B4-BE49-F238E27FC236}">
                    <a16:creationId xmlns:a16="http://schemas.microsoft.com/office/drawing/2014/main" id="{D93B4D06-B3AB-4C85-BFCA-CC51E1920A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5545" name="Rectangle 9">
              <a:extLst>
                <a:ext uri="{FF2B5EF4-FFF2-40B4-BE49-F238E27FC236}">
                  <a16:creationId xmlns:a16="http://schemas.microsoft.com/office/drawing/2014/main" id="{268BE42C-27C7-4BC8-AD6D-D8EEA7C1FB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5546" name="Rectangle 10">
              <a:extLst>
                <a:ext uri="{FF2B5EF4-FFF2-40B4-BE49-F238E27FC236}">
                  <a16:creationId xmlns:a16="http://schemas.microsoft.com/office/drawing/2014/main" id="{6607E0BC-8B73-4568-9CC8-B77F7063A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5547" name="Rectangle 11">
              <a:extLst>
                <a:ext uri="{FF2B5EF4-FFF2-40B4-BE49-F238E27FC236}">
                  <a16:creationId xmlns:a16="http://schemas.microsoft.com/office/drawing/2014/main" id="{5CF3A867-9B01-45F3-8AAC-3E64FAAE527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65548" name="Rectangle 12">
            <a:extLst>
              <a:ext uri="{FF2B5EF4-FFF2-40B4-BE49-F238E27FC236}">
                <a16:creationId xmlns:a16="http://schemas.microsoft.com/office/drawing/2014/main" id="{048850A9-7D9A-4865-8660-789D12767AA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65549" name="Rectangle 13">
            <a:extLst>
              <a:ext uri="{FF2B5EF4-FFF2-40B4-BE49-F238E27FC236}">
                <a16:creationId xmlns:a16="http://schemas.microsoft.com/office/drawing/2014/main" id="{50602836-0CA8-4309-96F6-AECDF660F6B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65550" name="Rectangle 14">
            <a:extLst>
              <a:ext uri="{FF2B5EF4-FFF2-40B4-BE49-F238E27FC236}">
                <a16:creationId xmlns:a16="http://schemas.microsoft.com/office/drawing/2014/main" id="{FCC6A01B-33E3-4553-9FE7-CD9ECDCC8F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5551" name="Rectangle 15">
            <a:extLst>
              <a:ext uri="{FF2B5EF4-FFF2-40B4-BE49-F238E27FC236}">
                <a16:creationId xmlns:a16="http://schemas.microsoft.com/office/drawing/2014/main" id="{C42CEE34-651F-4716-954C-B3A3D02B1D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5552" name="Rectangle 16">
            <a:extLst>
              <a:ext uri="{FF2B5EF4-FFF2-40B4-BE49-F238E27FC236}">
                <a16:creationId xmlns:a16="http://schemas.microsoft.com/office/drawing/2014/main" id="{A1AD5604-C65F-4103-83BD-C64A767DD5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2202C45-8EE7-4A44-AC12-328E717BD23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A9C50F-4AC7-44FD-84AB-BAB306723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zh-CN" alt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9C047D9-8EA1-4DA1-9BB9-E54A4E8B9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zh-CN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E458E1-63B4-4872-9745-B98ECCDBE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FDDF23-9565-406F-9988-4A06BAFC0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2BC476-918E-4F2A-9D8F-06B4E903F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3B133-12D9-40F6-9CA9-9B128F6CCEE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921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6494176-DA4B-4BAC-B549-8257E68494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zh-CN" alt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A8C7B9-66D7-4615-873F-ADCCF9FAC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zh-CN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4F126D-5FA3-4FAF-BC39-BD3D4B504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BA2826-33A5-4DF6-A3FF-77EBA439D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623CF2-57A3-48AB-9FDB-AD0862010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A62A5-8588-4457-B4CB-1CCB8117859A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12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18B8C6-301C-40CD-AC87-25BCE01AB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zh-CN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4A5CF9-144E-4EB1-96E7-04A7E1459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zh-CN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689571-19EB-470A-A830-52918BD55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40DE86-D3F6-4094-9C84-09CE11E7D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103761-4139-41A4-87C8-9CAAEFD6D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DA422-9DBB-4C9E-997F-2319C848DB6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423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60F52-5BAB-43B9-819D-1026714A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zh-CN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61BC31-53B3-478F-9BB4-2370FCDFF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B90A4D-3C47-4BC8-8DE3-AAEEE5A7D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90F680-B270-47C1-99D8-F7E3F2458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E5B0A6-A3BC-447F-895C-2A0DFAAD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98941-D99B-436C-8ECE-6C85A9A572C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494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C3B0EC-E458-4D9C-886A-FCBFE4CA0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zh-CN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7D061B-F60E-459C-91F4-D5F87B591A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zh-CN" alt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1FC7602-FBA0-498E-B067-D63534AE6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zh-CN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610ECD-8BB8-4679-8849-BA92EAECE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D9D84F-5180-4095-81D6-F4653CA3C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A44A2E-6922-4C2D-AF17-450161570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4E8D7-5A36-4544-8118-90742860937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272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26680F-9B10-421F-BBF5-8E82A3CA9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zh-CN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D04734-0388-4449-A953-70A9CEA83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C2C525-A2F7-4EA3-B06D-F1DEDE69D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zh-CN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A42660D-48C8-452E-BC2B-893A406BA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9643DC1-55B2-44E2-A5D0-1898DE810D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zh-CN" alt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BF0CA7C-316F-4FA0-9578-F708A39C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C7F8351-CFF6-4430-BDE4-C1AE2B19F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D4FE02-29AD-4DF3-B278-DC20A460D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59555-AB42-4FB1-A05A-662AE7D66E1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428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44A434-89BE-45C4-B8C3-EFA3BED64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zh-CN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5F7DFD9-4F4F-4EE2-B5CA-77B755529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05FCAD-7388-432E-9FFF-6052578FE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FFF94A9-222C-45F8-9A05-870D8E495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17F41-872F-4261-95D1-A72DDAE835A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3737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14A6DF8-AA97-49C6-B65D-3A432D38B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E16D72D-DB63-4358-94AE-C88F86495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B2F666F-7B1C-45B7-85B1-3B8446622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F2786-86E0-420A-9458-1B6A6321630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4771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2847E7-F6B1-4B12-A8BC-80D454187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zh-CN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AF2CA1-51DA-44AA-98CF-89FE7D8B7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zh-CN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73F7E3-E5E5-49B2-A251-D1D4CBF05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639F7D-35B2-40F6-847D-F3496B67D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120E60-248A-454E-B463-7ACD53AC5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4CCBDE-AC14-45FC-ADAB-603C01E7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F84D8-0109-4A69-8A83-F035EF77858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01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54AC73-CC58-4B42-89FC-BC8439EB1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zh-CN" altLang="en-US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BE8B4C7-90BD-4CD4-AD6E-994F56CBD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AB17E9-13FB-4F16-B14B-CCEFDEC75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49B12B-3AB6-4128-8874-254A622B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C5EA71-A2B8-4235-8B28-F76B9D5E7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9548E5-61AE-4D72-8A82-54C9A531C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12AB8-C53E-49BA-9E1A-0E9F5A50C9C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104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CCFFFF">
                <a:gamma/>
                <a:tint val="13725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188B7C49-76EF-46C0-917D-18313E1AAD5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57200" y="45720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5DF15F6F-E3FD-4224-870A-42B1266EDEF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B2902061-AB69-4ECF-9835-E258EC0EB20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" y="1143000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19E15A81-B89E-46B9-9A34-4C7F44A33EB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50913" y="87947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A2F4246E-1E30-457D-8050-A492093E80C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66688" y="806450"/>
            <a:ext cx="560387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E8D50428-34B7-41C6-881D-D35C5504A328}"/>
              </a:ext>
            </a:extLst>
          </p:cNvPr>
          <p:cNvSpPr>
            <a:spLocks noChangeArrowheads="1"/>
          </p:cNvSpPr>
          <p:nvPr/>
        </p:nvSpPr>
        <p:spPr bwMode="gray">
          <a:xfrm>
            <a:off x="801688" y="34925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64520" name="Rectangle 8">
            <a:extLst>
              <a:ext uri="{FF2B5EF4-FFF2-40B4-BE49-F238E27FC236}">
                <a16:creationId xmlns:a16="http://schemas.microsoft.com/office/drawing/2014/main" id="{ED801E48-B5D1-4850-A1DA-0D2A0DC53098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2600" y="113982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64521" name="Rectangle 9">
            <a:extLst>
              <a:ext uri="{FF2B5EF4-FFF2-40B4-BE49-F238E27FC236}">
                <a16:creationId xmlns:a16="http://schemas.microsoft.com/office/drawing/2014/main" id="{8B9396B0-21FE-4975-8541-1D8D3F76F3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4522" name="Rectangle 10">
            <a:extLst>
              <a:ext uri="{FF2B5EF4-FFF2-40B4-BE49-F238E27FC236}">
                <a16:creationId xmlns:a16="http://schemas.microsoft.com/office/drawing/2014/main" id="{CDF4D4BF-4CA9-4A31-87A3-BBD41E6DE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64523" name="Rectangle 11">
            <a:extLst>
              <a:ext uri="{FF2B5EF4-FFF2-40B4-BE49-F238E27FC236}">
                <a16:creationId xmlns:a16="http://schemas.microsoft.com/office/drawing/2014/main" id="{31186F01-9ED1-4733-9926-2E1019F0F2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64524" name="Rectangle 12">
            <a:extLst>
              <a:ext uri="{FF2B5EF4-FFF2-40B4-BE49-F238E27FC236}">
                <a16:creationId xmlns:a16="http://schemas.microsoft.com/office/drawing/2014/main" id="{7FE6B56C-78BF-4A44-845A-FA2A465EED0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64525" name="Rectangle 13">
            <a:extLst>
              <a:ext uri="{FF2B5EF4-FFF2-40B4-BE49-F238E27FC236}">
                <a16:creationId xmlns:a16="http://schemas.microsoft.com/office/drawing/2014/main" id="{E30C9B1B-8364-4681-9D55-627E9E647C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DE069DDE-8268-4FA6-930A-D77CF073636C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FD3A5CE5-AD5B-43B4-89C0-8ED2C5729E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BBC546D6-091E-4377-8683-4241D7EB14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04452" name="Rectangle 4">
            <a:extLst>
              <a:ext uri="{FF2B5EF4-FFF2-40B4-BE49-F238E27FC236}">
                <a16:creationId xmlns:a16="http://schemas.microsoft.com/office/drawing/2014/main" id="{8BEE9DDE-A5CA-4923-9102-E7DC0B53A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BDE6B139-1AAE-400D-88B8-636EF20D92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2286000"/>
          </a:xfrm>
        </p:spPr>
        <p:txBody>
          <a:bodyPr/>
          <a:lstStyle/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11月度座談会</a:t>
            </a:r>
            <a:br>
              <a:rPr lang="ja-JP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br>
              <a:rPr lang="ja-JP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ja-JP" altLang="en-US" sz="6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異体同心事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018AC632-7482-4055-AE7D-E974F2D396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400800" cy="609600"/>
          </a:xfrm>
        </p:spPr>
        <p:txBody>
          <a:bodyPr/>
          <a:lstStyle/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98233329-6D51-4072-BEBB-1B36A0EFB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6697662" cy="830263"/>
          </a:xfrm>
        </p:spPr>
        <p:txBody>
          <a:bodyPr/>
          <a:lstStyle/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3A1C3970-DBA2-44E1-9E55-73B29D0D4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58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建治元年　５４才御作　於身延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与・高橋六郎入道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駿河地方に</a:t>
            </a: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弘教の拡大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・進展</a:t>
            </a:r>
            <a:endParaRPr lang="ja-JP" altLang="en-US" sz="4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迫害・熱原</a:t>
            </a: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への兆し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「異体同心」の</a:t>
            </a: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団結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で必ず勝利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正義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は必ず悪に勝つ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89978761-C0C8-4F20-9E2A-E4B915DCD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304800"/>
            <a:ext cx="6316662" cy="762000"/>
          </a:xfrm>
        </p:spPr>
        <p:txBody>
          <a:bodyPr/>
          <a:lstStyle/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体同異心</a:t>
            </a:r>
          </a:p>
        </p:txBody>
      </p:sp>
      <p:sp>
        <p:nvSpPr>
          <p:cNvPr id="97284" name="AutoShape 4">
            <a:extLst>
              <a:ext uri="{FF2B5EF4-FFF2-40B4-BE49-F238E27FC236}">
                <a16:creationId xmlns:a16="http://schemas.microsoft.com/office/drawing/2014/main" id="{51E2F992-7C7F-435B-9E72-47D08CC8B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295400"/>
            <a:ext cx="2895600" cy="1219200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一人の心</a:t>
            </a:r>
          </a:p>
          <a:p>
            <a:pPr algn="ctr"/>
            <a:r>
              <a:rPr lang="ja-JP" alt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二つの心</a:t>
            </a:r>
            <a:endParaRPr lang="ja-JP" altLang="en-US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7285" name="AutoShape 5">
            <a:extLst>
              <a:ext uri="{FF2B5EF4-FFF2-40B4-BE49-F238E27FC236}">
                <a16:creationId xmlns:a16="http://schemas.microsoft.com/office/drawing/2014/main" id="{CEA1A73D-2DCA-4DBD-979C-0E7864FF3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371600"/>
            <a:ext cx="6096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7286" name="AutoShape 6">
            <a:extLst>
              <a:ext uri="{FF2B5EF4-FFF2-40B4-BE49-F238E27FC236}">
                <a16:creationId xmlns:a16="http://schemas.microsoft.com/office/drawing/2014/main" id="{F9CBFEC3-FD6E-4D87-9965-66F5F5C1B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371600"/>
            <a:ext cx="3581400" cy="11430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迷い・疑い・恐れ</a:t>
            </a:r>
            <a:endParaRPr lang="ja-JP" altLang="en-US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成就せず</a:t>
            </a:r>
          </a:p>
        </p:txBody>
      </p:sp>
      <p:sp>
        <p:nvSpPr>
          <p:cNvPr id="97287" name="AutoShape 7">
            <a:extLst>
              <a:ext uri="{FF2B5EF4-FFF2-40B4-BE49-F238E27FC236}">
                <a16:creationId xmlns:a16="http://schemas.microsoft.com/office/drawing/2014/main" id="{D0B232DB-D238-4EB7-A903-AB7E7617D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2971800" cy="1295400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日本国の人々</a:t>
            </a:r>
          </a:p>
          <a:p>
            <a:pPr algn="ctr"/>
            <a:r>
              <a:rPr lang="ja-JP" alt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体同異心</a:t>
            </a:r>
          </a:p>
        </p:txBody>
      </p:sp>
      <p:sp>
        <p:nvSpPr>
          <p:cNvPr id="97291" name="AutoShape 11">
            <a:extLst>
              <a:ext uri="{FF2B5EF4-FFF2-40B4-BE49-F238E27FC236}">
                <a16:creationId xmlns:a16="http://schemas.microsoft.com/office/drawing/2014/main" id="{4F036E23-ACEB-44AF-B5C9-85F7018E3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724400"/>
            <a:ext cx="7848600" cy="1600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迫害の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権力者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・平左衛門尉も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滅亡</a:t>
            </a:r>
          </a:p>
          <a:p>
            <a:r>
              <a:rPr lang="ja-JP" altLang="en-US" sz="4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体同異心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悪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は何事も成就しない</a:t>
            </a:r>
          </a:p>
        </p:txBody>
      </p:sp>
      <p:sp>
        <p:nvSpPr>
          <p:cNvPr id="97292" name="AutoShape 12">
            <a:extLst>
              <a:ext uri="{FF2B5EF4-FFF2-40B4-BE49-F238E27FC236}">
                <a16:creationId xmlns:a16="http://schemas.microsoft.com/office/drawing/2014/main" id="{7E3CCB4A-4CE4-44BA-BA06-B6E044380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048000"/>
            <a:ext cx="6096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7293" name="AutoShape 13">
            <a:extLst>
              <a:ext uri="{FF2B5EF4-FFF2-40B4-BE49-F238E27FC236}">
                <a16:creationId xmlns:a16="http://schemas.microsoft.com/office/drawing/2014/main" id="{FDDC059B-D2B4-4986-BFF5-472E6A221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819400"/>
            <a:ext cx="3581400" cy="12954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悪は強大でも</a:t>
            </a:r>
          </a:p>
          <a:p>
            <a:pPr algn="ctr"/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根底は</a:t>
            </a:r>
            <a:r>
              <a:rPr lang="ja-JP" alt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利害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エゴ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72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72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7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7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7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7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9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9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 animBg="1" autoUpdateAnimBg="0"/>
      <p:bldP spid="97286" grpId="0" animBg="1" autoUpdateAnimBg="0"/>
      <p:bldP spid="97287" grpId="0" build="p" animBg="1" autoUpdateAnimBg="0"/>
      <p:bldP spid="97291" grpId="0" animBg="1" autoUpdateAnimBg="0"/>
      <p:bldP spid="9729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0CD204DD-9104-47C6-B26A-2F3E842FA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304800"/>
            <a:ext cx="7231062" cy="838200"/>
          </a:xfrm>
        </p:spPr>
        <p:txBody>
          <a:bodyPr anchor="ctr"/>
          <a:lstStyle/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異体同心</a:t>
            </a:r>
          </a:p>
        </p:txBody>
      </p:sp>
      <p:sp>
        <p:nvSpPr>
          <p:cNvPr id="98309" name="AutoShape 5">
            <a:extLst>
              <a:ext uri="{FF2B5EF4-FFF2-40B4-BE49-F238E27FC236}">
                <a16:creationId xmlns:a16="http://schemas.microsoft.com/office/drawing/2014/main" id="{149AFE6C-6AB0-41C9-AB47-904B9F6B0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447800"/>
            <a:ext cx="3352800" cy="13716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百人・千人でも</a:t>
            </a:r>
          </a:p>
          <a:p>
            <a:pPr algn="ctr"/>
            <a:r>
              <a:rPr lang="ja-JP" alt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一つの心</a:t>
            </a:r>
          </a:p>
        </p:txBody>
      </p:sp>
      <p:sp>
        <p:nvSpPr>
          <p:cNvPr id="98311" name="AutoShape 7">
            <a:extLst>
              <a:ext uri="{FF2B5EF4-FFF2-40B4-BE49-F238E27FC236}">
                <a16:creationId xmlns:a16="http://schemas.microsoft.com/office/drawing/2014/main" id="{CDF71501-D700-4C88-9F29-895E16574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00600"/>
            <a:ext cx="7924800" cy="1524000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団結の要諦は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師弟不二</a:t>
            </a:r>
          </a:p>
          <a:p>
            <a:pPr algn="ctr"/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団結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と強盛な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祈り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が勝利の因</a:t>
            </a:r>
          </a:p>
        </p:txBody>
      </p:sp>
      <p:sp>
        <p:nvSpPr>
          <p:cNvPr id="98314" name="AutoShape 10">
            <a:extLst>
              <a:ext uri="{FF2B5EF4-FFF2-40B4-BE49-F238E27FC236}">
                <a16:creationId xmlns:a16="http://schemas.microsoft.com/office/drawing/2014/main" id="{02A86ABF-3D38-47FB-BBC1-3E0F0472B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828800"/>
            <a:ext cx="6096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8315" name="AutoShape 11">
            <a:extLst>
              <a:ext uri="{FF2B5EF4-FFF2-40B4-BE49-F238E27FC236}">
                <a16:creationId xmlns:a16="http://schemas.microsoft.com/office/drawing/2014/main" id="{96BD09D0-F348-4ED8-8CA9-092558E1A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447800"/>
            <a:ext cx="2743200" cy="1371600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団結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</a:t>
            </a:r>
          </a:p>
          <a:p>
            <a:pPr algn="ctr"/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必ず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成就</a:t>
            </a:r>
          </a:p>
        </p:txBody>
      </p:sp>
      <p:sp>
        <p:nvSpPr>
          <p:cNvPr id="98317" name="AutoShape 13">
            <a:extLst>
              <a:ext uri="{FF2B5EF4-FFF2-40B4-BE49-F238E27FC236}">
                <a16:creationId xmlns:a16="http://schemas.microsoft.com/office/drawing/2014/main" id="{22F68861-1F60-4A47-B0D7-F67A02465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048000"/>
            <a:ext cx="3429000" cy="13716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日蓮が一門</a:t>
            </a:r>
          </a:p>
          <a:p>
            <a:pPr algn="ctr"/>
            <a:r>
              <a:rPr lang="ja-JP" alt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異体同心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の団結</a:t>
            </a:r>
          </a:p>
        </p:txBody>
      </p:sp>
      <p:sp>
        <p:nvSpPr>
          <p:cNvPr id="98318" name="AutoShape 14">
            <a:extLst>
              <a:ext uri="{FF2B5EF4-FFF2-40B4-BE49-F238E27FC236}">
                <a16:creationId xmlns:a16="http://schemas.microsoft.com/office/drawing/2014/main" id="{230858C5-F3D9-4830-B1B2-989946162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276600"/>
            <a:ext cx="6096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8319" name="AutoShape 15">
            <a:extLst>
              <a:ext uri="{FF2B5EF4-FFF2-40B4-BE49-F238E27FC236}">
                <a16:creationId xmlns:a16="http://schemas.microsoft.com/office/drawing/2014/main" id="{2EFFE411-A5B7-4C27-BC9C-5193627F3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3124200" cy="1371600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広宣流布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</a:p>
          <a:p>
            <a:pPr algn="ctr"/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必ず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8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8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9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 animBg="1" autoUpdateAnimBg="0"/>
      <p:bldP spid="98311" grpId="0" animBg="1" autoUpdateAnimBg="0"/>
      <p:bldP spid="98315" grpId="0" animBg="1" autoUpdateAnimBg="0"/>
      <p:bldP spid="98317" grpId="0" animBg="1" autoUpdateAnimBg="0"/>
      <p:bldP spid="9831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B029395A-71ED-4AF2-8AE5-533AA90BE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304800"/>
            <a:ext cx="6392862" cy="838200"/>
          </a:xfrm>
        </p:spPr>
        <p:txBody>
          <a:bodyPr anchor="ctr"/>
          <a:lstStyle/>
          <a:p>
            <a:pPr algn="ctr"/>
            <a:r>
              <a:rPr lang="ja-JP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悪は一善に勝つ事なし</a:t>
            </a:r>
          </a:p>
        </p:txBody>
      </p:sp>
      <p:sp>
        <p:nvSpPr>
          <p:cNvPr id="101380" name="AutoShape 4">
            <a:extLst>
              <a:ext uri="{FF2B5EF4-FFF2-40B4-BE49-F238E27FC236}">
                <a16:creationId xmlns:a16="http://schemas.microsoft.com/office/drawing/2014/main" id="{9900405E-8561-4E9D-AE30-6A97D683C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447800"/>
            <a:ext cx="7494588" cy="1524000"/>
          </a:xfrm>
          <a:prstGeom prst="roundRect">
            <a:avLst>
              <a:gd name="adj" fmla="val 11833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buFontTx/>
              <a:buChar char="•"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法華経の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正義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は必ず広まる</a:t>
            </a:r>
          </a:p>
          <a:p>
            <a:pPr>
              <a:buFontTx/>
              <a:buChar char="•"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悪は強大でも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正義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は必ず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勝つ</a:t>
            </a:r>
          </a:p>
        </p:txBody>
      </p:sp>
      <p:sp>
        <p:nvSpPr>
          <p:cNvPr id="101390" name="AutoShape 14">
            <a:extLst>
              <a:ext uri="{FF2B5EF4-FFF2-40B4-BE49-F238E27FC236}">
                <a16:creationId xmlns:a16="http://schemas.microsoft.com/office/drawing/2014/main" id="{6D387D78-38BF-4C4A-AF43-AF1C2E47D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57600"/>
            <a:ext cx="8001000" cy="2362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悪の本質は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権力の魔性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心を一つに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破邪顕正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の勝利を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祈る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祈りこそ「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無限の闘争の力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nimBg="1" autoUpdateAnimBg="0"/>
      <p:bldP spid="10139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A54DAD1A-1A0F-4844-AD0B-932E3AFEF7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260350"/>
            <a:ext cx="6734175" cy="865188"/>
          </a:xfrm>
        </p:spPr>
        <p:txBody>
          <a:bodyPr/>
          <a:lstStyle/>
          <a:p>
            <a:pPr algn="ctr"/>
            <a:r>
              <a:rPr lang="ja-JP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指導より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FFE98160-F70B-41AA-B55D-CFE5BD473D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7934" y="1447800"/>
            <a:ext cx="7834079" cy="3078163"/>
          </a:xfrm>
          <a:solidFill>
            <a:srgbClr val="CCFFFF"/>
          </a:solidFill>
        </p:spPr>
        <p:txBody>
          <a:bodyPr/>
          <a:lstStyle/>
          <a:p>
            <a:r>
              <a:rPr lang="ja-JP" sz="4000" b="1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+mn-lt"/>
                <a:cs typeface="+mn-lt"/>
              </a:rPr>
              <a:t>師弟不二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</a:t>
            </a:r>
            <a:r>
              <a:rPr lang="ja-JP" sz="4000" b="1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+mn-lt"/>
                <a:cs typeface="+mn-lt"/>
              </a:rPr>
              <a:t>異体同心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は車の両輪</a:t>
            </a:r>
            <a:endParaRPr lang="ja-JP" altLang="en-US" sz="4000" b="1">
              <a:effectLst>
                <a:outerShdw blurRad="38100" dist="38100" dir="2700000" algn="tl">
                  <a:srgbClr val="FFFFFF"/>
                </a:outerShdw>
              </a:effectLst>
              <a:cs typeface="Tahoma"/>
            </a:endParaRPr>
          </a:p>
          <a:p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悪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は体同異心の故に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破滅</a:t>
            </a:r>
          </a:p>
          <a:p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異体同心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こそ</a:t>
            </a:r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広宣流布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の要</a:t>
            </a:r>
            <a:endParaRPr lang="ja-JP" altLang="en-US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ja-JP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人間共和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の最極の連帯を築け</a:t>
            </a:r>
            <a:endParaRPr lang="ja-JP"/>
          </a:p>
        </p:txBody>
      </p:sp>
      <p:sp>
        <p:nvSpPr>
          <p:cNvPr id="103428" name="AutoShape 4">
            <a:extLst>
              <a:ext uri="{FF2B5EF4-FFF2-40B4-BE49-F238E27FC236}">
                <a16:creationId xmlns:a16="http://schemas.microsoft.com/office/drawing/2014/main" id="{9DC1C0EF-17BC-4781-B0EF-D2CD343F1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00600"/>
            <a:ext cx="7772400" cy="1600200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師のもとに団結 !</a:t>
            </a:r>
          </a:p>
          <a:p>
            <a:pPr algn="ctr"/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創価正義の大勝利へ前進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34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animBg="1"/>
      <p:bldP spid="103428" grpId="0" animBg="1"/>
    </p:bldLst>
  </p:timing>
</p:sld>
</file>

<file path=ppt/theme/theme1.xml><?xml version="1.0" encoding="utf-8"?>
<a:theme xmlns:a="http://schemas.openxmlformats.org/drawingml/2006/main" name="Blends">
  <a:themeElements>
    <a:clrScheme name="">
      <a:dk1>
        <a:srgbClr val="000000"/>
      </a:dk1>
      <a:lt1>
        <a:srgbClr val="F3BDE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8DBF6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1567</TotalTime>
  <Words>205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Blends</vt:lpstr>
      <vt:lpstr>PowerPoint Presentation</vt:lpstr>
      <vt:lpstr>11月度座談会  異体同心事</vt:lpstr>
      <vt:lpstr>背景と大意</vt:lpstr>
      <vt:lpstr>体同異心</vt:lpstr>
      <vt:lpstr>異体同心</vt:lpstr>
      <vt:lpstr>悪は一善に勝つ事なし</vt:lpstr>
      <vt:lpstr>指導より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二月度御書学習会  佐渡御書</dc:title>
  <dc:creator>ois</dc:creator>
  <cp:lastModifiedBy>ois</cp:lastModifiedBy>
  <cp:revision>126</cp:revision>
  <cp:lastPrinted>1601-01-01T00:00:00Z</cp:lastPrinted>
  <dcterms:created xsi:type="dcterms:W3CDTF">2007-01-25T11:34:37Z</dcterms:created>
  <dcterms:modified xsi:type="dcterms:W3CDTF">2020-11-07T10:43:03Z</dcterms:modified>
</cp:coreProperties>
</file>