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4" r:id="rId2"/>
    <p:sldId id="266" r:id="rId3"/>
    <p:sldId id="256" r:id="rId4"/>
    <p:sldId id="258" r:id="rId5"/>
    <p:sldId id="261" r:id="rId6"/>
    <p:sldId id="265" r:id="rId7"/>
    <p:sldId id="26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" panose="02020603050405020304" pitchFamily="18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7C80"/>
    <a:srgbClr val="FFFF00"/>
    <a:srgbClr val="FF6600"/>
    <a:srgbClr val="FF0000"/>
    <a:srgbClr val="FF33CC"/>
    <a:srgbClr val="FF66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5C7824-3F54-4ADC-982F-6EA47E0FDD10}" v="4" dt="2020-10-07T11:10:10.7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E85C7824-3F54-4ADC-982F-6EA47E0FDD10}"/>
    <pc:docChg chg="modSld">
      <pc:chgData name="大石 哲男" userId="0fd18d6aeeef4450" providerId="Windows Live" clId="Web-{E85C7824-3F54-4ADC-982F-6EA47E0FDD10}" dt="2020-10-07T11:10:10.745" v="3" actId="20577"/>
      <pc:docMkLst>
        <pc:docMk/>
      </pc:docMkLst>
      <pc:sldChg chg="modSp">
        <pc:chgData name="大石 哲男" userId="0fd18d6aeeef4450" providerId="Windows Live" clId="Web-{E85C7824-3F54-4ADC-982F-6EA47E0FDD10}" dt="2020-10-07T11:10:10.745" v="3" actId="20577"/>
        <pc:sldMkLst>
          <pc:docMk/>
          <pc:sldMk cId="0" sldId="258"/>
        </pc:sldMkLst>
        <pc:spChg chg="mod">
          <ac:chgData name="大石 哲男" userId="0fd18d6aeeef4450" providerId="Windows Live" clId="Web-{E85C7824-3F54-4ADC-982F-6EA47E0FDD10}" dt="2020-10-07T11:10:10.745" v="3" actId="20577"/>
          <ac:spMkLst>
            <pc:docMk/>
            <pc:sldMk cId="0" sldId="258"/>
            <ac:spMk id="6151" creationId="{ECE0AAA7-88BD-4F85-9210-CCDE3F9AB6A1}"/>
          </ac:spMkLst>
        </pc:spChg>
      </pc:sldChg>
      <pc:sldChg chg="modSp">
        <pc:chgData name="大石 哲男" userId="0fd18d6aeeef4450" providerId="Windows Live" clId="Web-{E85C7824-3F54-4ADC-982F-6EA47E0FDD10}" dt="2020-10-07T11:07:34.850" v="2" actId="20577"/>
        <pc:sldMkLst>
          <pc:docMk/>
          <pc:sldMk cId="0" sldId="260"/>
        </pc:sldMkLst>
        <pc:spChg chg="mod">
          <ac:chgData name="大石 哲男" userId="0fd18d6aeeef4450" providerId="Windows Live" clId="Web-{E85C7824-3F54-4ADC-982F-6EA47E0FDD10}" dt="2020-10-07T11:07:34.850" v="2" actId="20577"/>
          <ac:spMkLst>
            <pc:docMk/>
            <pc:sldMk cId="0" sldId="260"/>
            <ac:spMk id="8195" creationId="{EAC60501-21A3-4D3D-A39E-15769F81A5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AB481E-FB15-44B3-8737-5DA901ADB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35E955-F8AF-4EBA-A391-E5AF39B0EF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4B135C-24CF-4F2D-A995-F39328FC6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77751-8F62-42BD-B1D3-949E0204C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20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7B5E4C-0A10-46D2-9C36-E3D3895A3C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70D35E-1816-4D4E-B95C-1CBD4629B0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B0AB25-3ACB-4D99-B66C-3C96D4BA88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876CD9-5192-4861-895E-942836D0A4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69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5022C3-5CFF-4F00-A464-C90DBF6BF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E5573D-2512-445F-9A2F-32F3E9943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4404A4-B862-4D88-A103-13D56BF37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3D5A1B-94A8-42EC-9E4B-BF22A6B720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531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4ED1FF-1593-4D9B-A936-FA012A3B0D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021BA8-2090-4A64-9062-4208C6641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E3FEF7-39B1-4421-A7BE-B70C26BAA2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A02F08-B7D4-49CF-A2F5-A1F435AE73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807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EECDA7-76EE-4198-BEF5-A6FA151C5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A92389-14E6-434C-9E06-6BC58C400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34F59B-1600-4641-916C-B485B01B40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96696-996C-4B5C-B47A-091B1041B0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75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2A54E1-D53B-4D41-985D-EDEC883E01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7CBF65-21CB-4E8D-9D38-D0537C6F9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E9D124-4E95-4D23-8E2E-FEEBC60802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99CC0-CE43-4C25-BC51-818E6AAE24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2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23DDDB3-95F9-44EE-93CB-55029D72A8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0C3E8E9-3F3B-4784-8E78-3E092B082C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257339-6123-47A6-AB70-0192986FEA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CCFC3-6A53-4CA8-A19A-84589CD793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65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0B1654-EF68-47CD-8945-77FD80D781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34883D-068A-4F2B-860D-AE74111D84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249138-66C6-4CF3-8985-20241E607F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30F07E-19CE-495A-8BA9-70FEB57F01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026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1A1359-FC29-4A05-8940-3F904B9FC2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0BE313-76E4-4AA5-96F6-A43AD71902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CE22D5-EE7C-4EFA-A17A-B07ACDBF1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1E1A1-E2BA-4DE9-87C2-C440F2C8C2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33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2D8CBC-B43D-4CB8-80F0-4C8271B0E5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3016D0-828B-4B32-B249-A58F76436D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0DEFB-D993-4825-993E-4D0092A29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18E29A-B2F7-45DB-A972-78D5DFC62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3817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DB1014-1B91-45AB-BE68-417CE54C6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E3D4E1-7CBF-419D-954F-7CE0998FA6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E7C684-0C8D-4F3E-938C-72C222DD4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E512A-B89E-4E0A-9F54-76F99D225F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785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3825ACF-9219-4148-8112-1E50A2E74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B26A764-48C2-4F5A-AC50-32FDB80BB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58610FE2-40B0-45D7-92E7-436D818781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369F44A-ACFE-40AB-BF30-4935B81744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A507C8F-D5D7-4A38-AE5B-F3A4E457C5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27A918D-D5E0-43A4-B232-0DB9492D6FC2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A0C29515-0330-4B72-9776-5503C299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D6CB4358-77A9-4C79-AB50-1FA461A0E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E43EDB00-5B7A-4D65-A361-419BDB0D0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7200"/>
            <a:ext cx="908050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1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B55707-1A23-4C8F-9786-557AE8CC6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>
            <a:extLst>
              <a:ext uri="{FF2B5EF4-FFF2-40B4-BE49-F238E27FC236}">
                <a16:creationId xmlns:a16="http://schemas.microsoft.com/office/drawing/2014/main" id="{1E2E545C-7C2F-4644-80DE-87B19233C4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sz="6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一生成仏抄</a:t>
            </a:r>
            <a:endParaRPr lang="ja-JP" altLang="en-US" sz="66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59" name="Rectangle 1027">
            <a:extLst>
              <a:ext uri="{FF2B5EF4-FFF2-40B4-BE49-F238E27FC236}">
                <a16:creationId xmlns:a16="http://schemas.microsoft.com/office/drawing/2014/main" id="{E8E1D1F7-B238-4B35-8BD1-7F661F3081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191000"/>
            <a:ext cx="6400800" cy="1295400"/>
          </a:xfrm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＊＊地区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460" name="Text Box 1028">
            <a:extLst>
              <a:ext uri="{FF2B5EF4-FFF2-40B4-BE49-F238E27FC236}">
                <a16:creationId xmlns:a16="http://schemas.microsoft.com/office/drawing/2014/main" id="{F6DFEBC9-2513-4346-AACF-12E76FD517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762000"/>
            <a:ext cx="51816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令和２年</a:t>
            </a:r>
            <a:r>
              <a:rPr lang="en-US" altLang="ja-JP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10</a:t>
            </a:r>
            <a:r>
              <a:rPr lang="ja-JP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月</a:t>
            </a:r>
            <a:endParaRPr lang="ja-JP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Osaka" charset="-128"/>
            </a:endParaRPr>
          </a:p>
          <a:p>
            <a:pPr algn="ctr" eaLnBrk="1" hangingPunct="1">
              <a:defRPr/>
            </a:pPr>
            <a:r>
              <a:rPr lang="ja-JP" altLang="en-US" sz="6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D578EDC-E55B-447D-97B2-C8A5C3F58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5CBF675-2423-459C-A37E-2CF06E4CB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628775"/>
            <a:ext cx="8351837" cy="4060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>
                <a:pattFill prst="dkDnDiag">
                  <a:fgClr>
                    <a:srgbClr val="FF0000"/>
                  </a:fgClr>
                  <a:bgClr>
                    <a:srgbClr val="0000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建長７年 　３４</a:t>
            </a:r>
            <a:r>
              <a:rPr lang="ja-JP" altLang="en-US" sz="4800" b="1" dirty="0">
                <a:latin typeface="Osaka" charset="-128"/>
              </a:rPr>
              <a:t>歳御作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対告衆：富木常忍（在千葉）</a:t>
            </a:r>
            <a:endParaRPr lang="ja-JP" altLang="en-US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一生成仏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の根本をご教示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唱題行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の意義について</a:t>
            </a:r>
          </a:p>
          <a:p>
            <a:pPr eaLnBrk="1" hangingPunct="1">
              <a:buSzPct val="90000"/>
              <a:buFontTx/>
              <a:buChar char="•"/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生命練磨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の日々で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変革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に挑戦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9575E44-95DE-4863-AEF9-B21574368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衆生と仏</a:t>
            </a:r>
            <a:endParaRPr lang="ja-JP" altLang="en-US" sz="60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ECE0AAA7-88BD-4F85-9210-CCDE3F9A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797425"/>
            <a:ext cx="8229600" cy="1439863"/>
          </a:xfrm>
          <a:prstGeom prst="roundRect">
            <a:avLst>
              <a:gd name="adj" fmla="val 16667"/>
            </a:avLst>
          </a:prstGeom>
          <a:solidFill>
            <a:srgbClr val="66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1440" tIns="45720" rIns="91440" bIns="45720" anchor="ctr"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　どうすれば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生命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の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　　　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転換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"/>
                <a:ea typeface="Osaka"/>
                <a:cs typeface="Times"/>
              </a:rPr>
              <a:t>ができるのか？</a:t>
            </a:r>
          </a:p>
        </p:txBody>
      </p:sp>
      <p:sp>
        <p:nvSpPr>
          <p:cNvPr id="6157" name="AutoShape 13">
            <a:extLst>
              <a:ext uri="{FF2B5EF4-FFF2-40B4-BE49-F238E27FC236}">
                <a16:creationId xmlns:a16="http://schemas.microsoft.com/office/drawing/2014/main" id="{F3AB37D7-068C-4A5B-8870-758793457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412875"/>
            <a:ext cx="3749675" cy="1549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迷い＝＞衆生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悟り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＝＞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</a:t>
            </a:r>
          </a:p>
        </p:txBody>
      </p:sp>
      <p:sp>
        <p:nvSpPr>
          <p:cNvPr id="6158" name="AutoShape 14">
            <a:extLst>
              <a:ext uri="{FF2B5EF4-FFF2-40B4-BE49-F238E27FC236}">
                <a16:creationId xmlns:a16="http://schemas.microsoft.com/office/drawing/2014/main" id="{ECE72FF9-197E-4252-8F24-783E39309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1412875"/>
            <a:ext cx="3240088" cy="1511300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隔てはない</a:t>
            </a:r>
          </a:p>
          <a:p>
            <a:pPr eaLnBrk="1" hangingPunct="1">
              <a:buFontTx/>
              <a:buChar char="•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生命の変革</a:t>
            </a:r>
          </a:p>
        </p:txBody>
      </p:sp>
      <p:sp>
        <p:nvSpPr>
          <p:cNvPr id="6159" name="AutoShape 15">
            <a:extLst>
              <a:ext uri="{FF2B5EF4-FFF2-40B4-BE49-F238E27FC236}">
                <a16:creationId xmlns:a16="http://schemas.microsoft.com/office/drawing/2014/main" id="{B77B4D21-F844-4B82-A778-F7493F308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141663"/>
            <a:ext cx="6767513" cy="136683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心の変革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成仏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が可能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真の平等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Osaka" charset="-128"/>
              </a:rPr>
              <a:t>が実現する</a:t>
            </a:r>
          </a:p>
        </p:txBody>
      </p:sp>
      <p:sp>
        <p:nvSpPr>
          <p:cNvPr id="6160" name="AutoShape 16">
            <a:extLst>
              <a:ext uri="{FF2B5EF4-FFF2-40B4-BE49-F238E27FC236}">
                <a16:creationId xmlns:a16="http://schemas.microsoft.com/office/drawing/2014/main" id="{29504FD2-15B1-4435-A083-150858A6F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773238"/>
            <a:ext cx="792163" cy="83820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build="p" animBg="1" autoUpdateAnimBg="0"/>
      <p:bldP spid="6157" grpId="0" animBg="1" autoUpdateAnimBg="0"/>
      <p:bldP spid="6158" grpId="0" animBg="1" autoUpdateAnimBg="0"/>
      <p:bldP spid="6159" grpId="0" animBg="1" autoUpdateAnimBg="0"/>
      <p:bldP spid="61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AutoShape 7">
            <a:extLst>
              <a:ext uri="{FF2B5EF4-FFF2-40B4-BE49-F238E27FC236}">
                <a16:creationId xmlns:a16="http://schemas.microsoft.com/office/drawing/2014/main" id="{6A81E54E-E20A-4B12-9F7B-AB38DDFC3F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557338"/>
            <a:ext cx="8351837" cy="792162"/>
          </a:xfrm>
          <a:prstGeom prst="roundRect">
            <a:avLst>
              <a:gd name="adj" fmla="val 13741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一念無明の迷心を法性真如の明鏡に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C168CED-C93B-4E10-9F8C-DFD55DE7A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明鏡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A98BF3D7-4340-4CAD-994C-9166640B4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724400"/>
            <a:ext cx="7704137" cy="10795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0000"/>
              </a:gs>
              <a:gs pos="50000">
                <a:srgbClr val="FFCC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日夜朝暮に怠らず磨くべし</a:t>
            </a:r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F34A3F2D-AC18-49BD-AA52-7E6793F82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854325"/>
            <a:ext cx="3168650" cy="1368425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苦悩の生命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磨かざる鏡</a:t>
            </a:r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CA2D6788-6FC4-4203-B459-D206AE628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2852738"/>
            <a:ext cx="3024188" cy="1296987"/>
          </a:xfrm>
          <a:prstGeom prst="roundRect">
            <a:avLst>
              <a:gd name="adj" fmla="val 13741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明鏡</a:t>
            </a: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悟りの生命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C55C21E7-843E-4391-82CD-A4C3E4589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781300"/>
            <a:ext cx="1368425" cy="1441450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磨く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 autoUpdateAnimBg="0"/>
      <p:bldP spid="9220" grpId="0" build="p" animBg="1" autoUpdateAnimBg="0"/>
      <p:bldP spid="9225" grpId="0" animBg="1" autoUpdateAnimBg="0"/>
      <p:bldP spid="9226" grpId="0" animBg="1" autoUpdateAnimBg="0"/>
      <p:bldP spid="92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AutoShape 1034">
            <a:extLst>
              <a:ext uri="{FF2B5EF4-FFF2-40B4-BE49-F238E27FC236}">
                <a16:creationId xmlns:a16="http://schemas.microsoft.com/office/drawing/2014/main" id="{B770C19B-1C35-46ED-BB9F-68E9871B6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636838"/>
            <a:ext cx="7162800" cy="2303462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4000" b="1"/>
              <a:t>生命練磨の</a:t>
            </a:r>
            <a:r>
              <a:rPr lang="ja-JP" altLang="en-US" sz="4000" b="1">
                <a:solidFill>
                  <a:srgbClr val="FF0000"/>
                </a:solidFill>
              </a:rPr>
              <a:t>唱題行</a:t>
            </a:r>
            <a:r>
              <a:rPr lang="ja-JP" altLang="en-US" sz="4000" b="1"/>
              <a:t>で拓け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>
                <a:solidFill>
                  <a:srgbClr val="FF0000"/>
                </a:solidFill>
              </a:rPr>
              <a:t>勇気</a:t>
            </a:r>
            <a:r>
              <a:rPr lang="ja-JP" altLang="en-US" sz="4000" b="1"/>
              <a:t>の心で無明との戦いを</a:t>
            </a:r>
          </a:p>
          <a:p>
            <a:pPr eaLnBrk="1" hangingPunct="1">
              <a:spcBef>
                <a:spcPct val="0"/>
              </a:spcBef>
            </a:pPr>
            <a:r>
              <a:rPr lang="ja-JP" altLang="en-US" sz="4000" b="1"/>
              <a:t>弛み無き</a:t>
            </a:r>
            <a:r>
              <a:rPr lang="ja-JP" altLang="en-US" sz="4000" b="1">
                <a:solidFill>
                  <a:srgbClr val="FF0000"/>
                </a:solidFill>
              </a:rPr>
              <a:t>持続の信心</a:t>
            </a:r>
            <a:r>
              <a:rPr lang="ja-JP" altLang="en-US" sz="4000" b="1"/>
              <a:t>こそ大切</a:t>
            </a:r>
          </a:p>
        </p:txBody>
      </p:sp>
      <p:sp>
        <p:nvSpPr>
          <p:cNvPr id="15369" name="AutoShape 1033">
            <a:extLst>
              <a:ext uri="{FF2B5EF4-FFF2-40B4-BE49-F238E27FC236}">
                <a16:creationId xmlns:a16="http://schemas.microsoft.com/office/drawing/2014/main" id="{48D8F8B1-BCB8-4B99-9265-BDC8BE534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1447800"/>
            <a:ext cx="6873875" cy="762000"/>
          </a:xfrm>
          <a:prstGeom prst="roundRect">
            <a:avLst>
              <a:gd name="adj" fmla="val 11213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" panose="02020603050405020304" pitchFamily="18" charset="0"/>
                <a:ea typeface="Osak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400" b="1"/>
              <a:t>只 </a:t>
            </a:r>
            <a:r>
              <a:rPr lang="ja-JP" altLang="en-US" sz="4400" b="1">
                <a:solidFill>
                  <a:srgbClr val="FF0000"/>
                </a:solidFill>
              </a:rPr>
              <a:t>南無妙法蓮華経</a:t>
            </a:r>
            <a:r>
              <a:rPr lang="ja-JP" altLang="en-US" sz="4400" b="1"/>
              <a:t>と唱へ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D3C9FA0D-0955-49FF-BDCE-0E71CFDE12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saka" charset="-128"/>
              </a:rPr>
              <a:t>磨くとは唱題行</a:t>
            </a:r>
            <a:endParaRPr lang="ja-JP" altLang="en-US" sz="54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AutoShape 1028">
            <a:extLst>
              <a:ext uri="{FF2B5EF4-FFF2-40B4-BE49-F238E27FC236}">
                <a16:creationId xmlns:a16="http://schemas.microsoft.com/office/drawing/2014/main" id="{0B73F297-89CA-4F17-B560-5751540DD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300663"/>
            <a:ext cx="8001000" cy="8382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FFF00"/>
              </a:gs>
              <a:gs pos="50000">
                <a:srgbClr val="FF6600"/>
              </a:gs>
              <a:gs pos="100000">
                <a:srgbClr val="FFFF00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43684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朗々たる唱題で自身を練磨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3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build="p" animBg="1" autoUpdateAnimBg="0"/>
      <p:bldP spid="15369" grpId="0" animBg="1" autoUpdateAnimBg="0"/>
      <p:bldP spid="1536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ADC711E-8E34-4D20-8690-5463167E4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指導より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C60501-21A3-4D3D-A39E-15769F81A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衆生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は本来、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妙法の当体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です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唱題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は、まず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挑戦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の心が大切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生命の奥底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からの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信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を起こし行く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持続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」とは「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不退転</a:t>
            </a:r>
            <a:r>
              <a:rPr lang="ja-JP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」のこと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B7AD9E90-975F-4155-9D8F-2BAD6D342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4652963"/>
            <a:ext cx="7632700" cy="1439862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生命変革の唱題行に徹し　　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絶対の幸福境涯を築こう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 animBg="1" autoUpdateAnimBg="0"/>
    </p:bldLst>
  </p:timing>
</p:sld>
</file>

<file path=ppt/theme/theme1.xml><?xml version="1.0" encoding="utf-8"?>
<a:theme xmlns:a="http://schemas.openxmlformats.org/drawingml/2006/main" name="aa三色a">
  <a:themeElements>
    <a:clrScheme name="aa三色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a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  <a:ea typeface="Osaka" charset="-128"/>
          </a:defRPr>
        </a:defPPr>
      </a:lstStyle>
    </a:lnDef>
  </a:objectDefaults>
  <a:extraClrSchemeLst>
    <a:extraClrScheme>
      <a:clrScheme name="aa三色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98:Templates:プレゼンテーション デザイン:aa三色a</Template>
  <TotalTime>1785</TotalTime>
  <Words>165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aa三色a</vt:lpstr>
      <vt:lpstr>PowerPoint プレゼンテーション</vt:lpstr>
      <vt:lpstr>一生成仏抄</vt:lpstr>
      <vt:lpstr>背景と大意</vt:lpstr>
      <vt:lpstr>衆生と仏</vt:lpstr>
      <vt:lpstr>明鏡</vt:lpstr>
      <vt:lpstr>磨くとは唱題行</vt:lpstr>
      <vt:lpstr>指導より</vt:lpstr>
    </vt:vector>
  </TitlesOfParts>
  <Company>Shinko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タイトルなし</dc:title>
  <dc:creator>Ohishi</dc:creator>
  <cp:lastModifiedBy>ohishi</cp:lastModifiedBy>
  <cp:revision>189</cp:revision>
  <dcterms:created xsi:type="dcterms:W3CDTF">2005-01-13T06:43:46Z</dcterms:created>
  <dcterms:modified xsi:type="dcterms:W3CDTF">2020-10-07T11:10:17Z</dcterms:modified>
</cp:coreProperties>
</file>