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3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93419"/>
    <a:srgbClr val="CCECFF"/>
    <a:srgbClr val="009900"/>
    <a:srgbClr val="00CC00"/>
    <a:srgbClr val="0000CC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0A4431-6E0E-4793-C23C-ABB21036356B}" v="63" dt="2020-09-05T11:53:33.689"/>
    <p1510:client id="{ADFFDA58-9270-495C-1909-CC575DEFA924}" v="6" dt="2020-08-29T05:10:37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ADFFDA58-9270-495C-1909-CC575DEFA924}"/>
    <pc:docChg chg="modSld">
      <pc:chgData name="大石 哲男" userId="0fd18d6aeeef4450" providerId="Windows Live" clId="Web-{ADFFDA58-9270-495C-1909-CC575DEFA924}" dt="2020-08-29T05:10:37.797" v="5" actId="14100"/>
      <pc:docMkLst>
        <pc:docMk/>
      </pc:docMkLst>
      <pc:sldChg chg="modSp">
        <pc:chgData name="大石 哲男" userId="0fd18d6aeeef4450" providerId="Windows Live" clId="Web-{ADFFDA58-9270-495C-1909-CC575DEFA924}" dt="2020-08-29T05:10:37.797" v="5" actId="14100"/>
        <pc:sldMkLst>
          <pc:docMk/>
          <pc:sldMk cId="0" sldId="256"/>
        </pc:sldMkLst>
        <pc:spChg chg="mod">
          <ac:chgData name="大石 哲男" userId="0fd18d6aeeef4450" providerId="Windows Live" clId="Web-{ADFFDA58-9270-495C-1909-CC575DEFA924}" dt="2020-08-29T05:10:37.797" v="5" actId="14100"/>
          <ac:spMkLst>
            <pc:docMk/>
            <pc:sldMk cId="0" sldId="256"/>
            <ac:spMk id="2052" creationId="{198609D9-042B-48D4-AB41-90413A7C1B95}"/>
          </ac:spMkLst>
        </pc:spChg>
      </pc:sldChg>
    </pc:docChg>
  </pc:docChgLst>
  <pc:docChgLst>
    <pc:chgData name="大石 哲男" userId="0fd18d6aeeef4450" providerId="Windows Live" clId="Web-{7B0A4431-6E0E-4793-C23C-ABB21036356B}"/>
    <pc:docChg chg="modSld">
      <pc:chgData name="大石 哲男" userId="0fd18d6aeeef4450" providerId="Windows Live" clId="Web-{7B0A4431-6E0E-4793-C23C-ABB21036356B}" dt="2020-09-05T11:53:33.689" v="62" actId="20577"/>
      <pc:docMkLst>
        <pc:docMk/>
      </pc:docMkLst>
      <pc:sldChg chg="modSp">
        <pc:chgData name="大石 哲男" userId="0fd18d6aeeef4450" providerId="Windows Live" clId="Web-{7B0A4431-6E0E-4793-C23C-ABB21036356B}" dt="2020-09-05T11:53:33.689" v="62" actId="20577"/>
        <pc:sldMkLst>
          <pc:docMk/>
          <pc:sldMk cId="0" sldId="268"/>
        </pc:sldMkLst>
        <pc:spChg chg="mod">
          <ac:chgData name="大石 哲男" userId="0fd18d6aeeef4450" providerId="Windows Live" clId="Web-{7B0A4431-6E0E-4793-C23C-ABB21036356B}" dt="2020-09-05T11:53:33.689" v="62" actId="20577"/>
          <ac:spMkLst>
            <pc:docMk/>
            <pc:sldMk cId="0" sldId="268"/>
            <ac:spMk id="20483" creationId="{0CE9E2F1-F992-4BDF-B32B-EB4ED54E081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>
            <a:extLst>
              <a:ext uri="{FF2B5EF4-FFF2-40B4-BE49-F238E27FC236}">
                <a16:creationId xmlns:a16="http://schemas.microsoft.com/office/drawing/2014/main" id="{24F827FB-3108-4658-8B22-A097B613B312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17411" name="Freeform 3">
              <a:extLst>
                <a:ext uri="{FF2B5EF4-FFF2-40B4-BE49-F238E27FC236}">
                  <a16:creationId xmlns:a16="http://schemas.microsoft.com/office/drawing/2014/main" id="{DD014070-FD61-4629-B5F6-315E05A9BFB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7412" name="Arc 4">
              <a:extLst>
                <a:ext uri="{FF2B5EF4-FFF2-40B4-BE49-F238E27FC236}">
                  <a16:creationId xmlns:a16="http://schemas.microsoft.com/office/drawing/2014/main" id="{FD9E775A-5EDF-4B5E-8B9C-63A5723C2465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>
            <a:extLst>
              <a:ext uri="{FF2B5EF4-FFF2-40B4-BE49-F238E27FC236}">
                <a16:creationId xmlns:a16="http://schemas.microsoft.com/office/drawing/2014/main" id="{90254FC6-AB6C-4266-89A3-36D4F0BD95E3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59EA9DE8-6CE6-42A6-8BA7-D00684870171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17415" name="Rectangle 7">
            <a:extLst>
              <a:ext uri="{FF2B5EF4-FFF2-40B4-BE49-F238E27FC236}">
                <a16:creationId xmlns:a16="http://schemas.microsoft.com/office/drawing/2014/main" id="{5FBD8730-AFA3-457B-9E37-ADBC8C2339B6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6" name="Rectangle 8">
            <a:extLst>
              <a:ext uri="{FF2B5EF4-FFF2-40B4-BE49-F238E27FC236}">
                <a16:creationId xmlns:a16="http://schemas.microsoft.com/office/drawing/2014/main" id="{56A53AA4-7189-4C92-9BA9-3681848F09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5780BEB9-C46D-447C-9263-381C7A819A4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2525449-41C7-4D81-AFE7-BB7C71C97BD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E69B44-BF98-4F69-897D-92660ADF3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0B1AC6-236D-4AE0-BA62-10C8C8DB8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DF95BD-A599-46AC-AEAD-85D9797F5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89B291-7F9E-4389-A593-FD1B848A3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D2978C-E8F0-4A44-9E58-3247C29CB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74C3E-84FE-4571-9BF1-75560F4797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403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5D77C82-1FF5-44C1-9534-749D4986B1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E372781-D9AD-4454-BE57-24A80F6603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649EA4-BDE9-4845-9ED7-F23DA347D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719C1F-B12C-43D4-8C09-07A8664DE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AE6AD5-579C-402C-8FCB-54DA472DB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85EEEA-ADE9-4345-A361-DD6D1D1861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8617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B3AFB5-93FA-4437-9E62-8379EF58F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98E6A8A-A5EE-4A30-9FB8-0F63F86D4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C00A8-B831-450B-916C-72A0B6122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05A520-F81F-4691-9A1A-7DE9FEAA1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78917C-F136-4A5B-B59C-E8338635C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90FEB-2001-4876-B0AE-706260B831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83559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A8C792-7CD9-4122-B7A9-731E2A27D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6C8AB2-6250-4B1B-BDBA-530795D96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005EBD-04CC-4094-B4A0-695AB704E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1D7CE7-A7E4-4D98-BED2-18FD0F4F9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C83614-9B8E-4EC2-8CF7-2E34FF01D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89F23-2783-43F1-AE7C-59B3C4E058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2438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81D9D3-BCE5-48CD-9E8A-2242B8A54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A641159-7010-47C6-91A7-59E563E89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1D89F7F-44D3-44C0-8863-C8B4033FF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154CDF-A7BC-4435-AB66-2212D8E4E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67E63E-7F5D-4818-8A97-F6D3C8D6B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4A6E60-825C-4782-A4CD-0F2045584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4F291-1D8A-4445-A096-98E31087E6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6932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6E5706-0348-4E9D-AAE7-841DC88ED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3A94FFD-AFB6-4BEA-B57D-E7A009A38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755EE01-36B8-4CBE-ACB2-BCAB23A49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E00BA2-C6B4-4067-A4B9-215F062CFB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6068C12-91B5-46CC-AFC5-962A3EC0B5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71B376E-8704-42D9-B2BF-268DC14BC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73341D1-AA5D-4552-91D7-0F87B1D0F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E361F4E-24CE-466D-8B73-55B3D7676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31648-890A-41EF-B900-89304F6D1E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9203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54BD4C-A74D-44CF-8627-83ED797D7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91CF605-73E6-4BD7-99B5-1D8A50F64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286F05C-96F1-4B61-B438-6C01A8E68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8810ADC-83B0-486D-A073-8F8873641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41D93-ADB8-4C15-8989-C223272E3CB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10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236479D-FD0F-466C-9332-C87CD9890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9D02CE4-9EDB-40DD-A183-BC3C8E0E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B9308B0-F43B-40BF-A4FF-B5320F29A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4A1AE-20E4-41F9-9723-A718C9D30D6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1758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B4FD40-9A6F-46DA-A377-3886B5040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13F6DD-49FE-41C7-ADF2-AE48BE932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5D8810-531A-46F1-94AF-EB80BC45F8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8F2F1E-5550-4AED-9CFA-307CBF280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DE2F2B-61E6-41F8-A546-F26D9413D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39F5D6-1E1C-4464-8441-7ABF5C209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5210E6-4200-4027-BE97-9513CBF9BF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0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A24C5B-3AB1-44F5-BFDD-50FAB3A79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1FB99AE-F5C5-478A-9ED0-143571948D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EB46CF3-02AB-457A-B64A-6A229A6D58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C7161E-0CD5-45B9-BD50-34B1073E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F82137-B288-41E4-A9FB-90736644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BDA261-03BB-419B-8EED-52255BC06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40629-289A-45B9-9509-2BF1800D5B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621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>
            <a:extLst>
              <a:ext uri="{FF2B5EF4-FFF2-40B4-BE49-F238E27FC236}">
                <a16:creationId xmlns:a16="http://schemas.microsoft.com/office/drawing/2014/main" id="{EC606890-BA1B-462E-B419-D21F3B68D063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8808FDDA-28E6-457F-B895-E8FA3FA576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6388" name="Arc 4">
              <a:extLst>
                <a:ext uri="{FF2B5EF4-FFF2-40B4-BE49-F238E27FC236}">
                  <a16:creationId xmlns:a16="http://schemas.microsoft.com/office/drawing/2014/main" id="{97C46AEB-8999-44FC-AF47-EF320FCAA10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6F0DA197-5DBA-4D9C-A6DE-10D28BE75A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1742D654-5413-4BFC-BA00-91205C9ED6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1DADC716-79B8-49FE-9F39-D8AAAD960D3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E3274D4C-8C85-477F-8EF0-F2A06CCFCFD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AC9666A9-B6CA-488D-B36C-481C2C881F75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D0F86DFE-66A5-4554-9695-106DB1CB85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83E1249-1EB6-45ED-9BDE-B2D1BA844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F6392D7-B7BC-4EA3-8802-6C1ACF5509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r>
              <a:rPr lang="ja-JP" altLang="en-US" sz="66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三三蔵祈雨事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EEC0FF9-16AD-488E-B8BF-10D67EB14D3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ja-JP" altLang="en-US" sz="48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198609D9-042B-48D4-AB41-90413A7C1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348815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９月度座談会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EA68E31-CEDE-40DF-9F64-8B00B3EA0C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04800"/>
            <a:ext cx="4495800" cy="914400"/>
          </a:xfrm>
        </p:spPr>
        <p:txBody>
          <a:bodyPr/>
          <a:lstStyle/>
          <a:p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背景と大意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5646A9B-83BE-4E71-967F-05F1564DE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47800"/>
            <a:ext cx="8686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建治元年～２年　５４歳　在・身延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対告衆　西山入道（富士郡）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蒙古襲来の翌年　再度襲来の危機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には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善知識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という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縁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が必要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solidFill>
                  <a:srgbClr val="FF161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善知識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に会う事は極めて</a:t>
            </a:r>
            <a:r>
              <a:rPr lang="ja-JP" altLang="en-US" sz="4400" b="1">
                <a:solidFill>
                  <a:srgbClr val="FF161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難しい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事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真言・三三蔵の祈雨は災難を呼ぶ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endParaRPr lang="en-US" altLang="ja-JP" sz="4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767598A-E82E-440A-9997-8C00CF214F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7162800" cy="838200"/>
          </a:xfrm>
        </p:spPr>
        <p:txBody>
          <a:bodyPr/>
          <a:lstStyle/>
          <a:p>
            <a:r>
              <a:rPr lang="ja-JP" altLang="en-US" sz="48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善知識とは</a:t>
            </a:r>
            <a:endParaRPr lang="ja-JP" altLang="en-US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74" name="AutoShape 34">
            <a:extLst>
              <a:ext uri="{FF2B5EF4-FFF2-40B4-BE49-F238E27FC236}">
                <a16:creationId xmlns:a16="http://schemas.microsoft.com/office/drawing/2014/main" id="{36CE4C53-0DC3-4E67-84EC-0A81CF27F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196975"/>
            <a:ext cx="6264275" cy="762000"/>
          </a:xfrm>
          <a:prstGeom prst="roundRect">
            <a:avLst>
              <a:gd name="adj" fmla="val 16667"/>
            </a:avLst>
          </a:prstGeom>
          <a:solidFill>
            <a:srgbClr val="FFF05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ea typeface="Osaka" pitchFamily="1" charset="-128"/>
              </a:rPr>
              <a:t>善知識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imes" panose="02020603050405020304" pitchFamily="18" charset="0"/>
                <a:ea typeface="Osaka" pitchFamily="1" charset="-128"/>
              </a:rPr>
              <a:t>：正法に導く人</a:t>
            </a:r>
          </a:p>
        </p:txBody>
      </p:sp>
      <p:sp>
        <p:nvSpPr>
          <p:cNvPr id="10275" name="AutoShape 35">
            <a:extLst>
              <a:ext uri="{FF2B5EF4-FFF2-40B4-BE49-F238E27FC236}">
                <a16:creationId xmlns:a16="http://schemas.microsoft.com/office/drawing/2014/main" id="{E0CA7FD1-E29F-4BD9-B012-1E65B2F8C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8" y="2205038"/>
            <a:ext cx="2743200" cy="19050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imes" panose="02020603050405020304" pitchFamily="18" charset="0"/>
                <a:ea typeface="ヒラギノ角ゴ Pro W3" pitchFamily="1" charset="-128"/>
              </a:rPr>
              <a:t>障魔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imes" panose="02020603050405020304" pitchFamily="18" charset="0"/>
                <a:ea typeface="Osaka" pitchFamily="1" charset="-128"/>
              </a:rPr>
              <a:t>の嵐</a:t>
            </a:r>
          </a:p>
          <a:p>
            <a:pPr algn="ctr"/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imes" panose="02020603050405020304" pitchFamily="18" charset="0"/>
                <a:ea typeface="Osaka" pitchFamily="1" charset="-128"/>
              </a:rPr>
              <a:t>迷いの生命</a:t>
            </a:r>
          </a:p>
          <a:p>
            <a:pPr algn="ctr"/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imes" panose="02020603050405020304" pitchFamily="18" charset="0"/>
                <a:ea typeface="Osaka" pitchFamily="1" charset="-128"/>
              </a:rPr>
              <a:t>煩悩</a:t>
            </a:r>
          </a:p>
        </p:txBody>
      </p:sp>
      <p:sp>
        <p:nvSpPr>
          <p:cNvPr id="10276" name="AutoShape 36">
            <a:extLst>
              <a:ext uri="{FF2B5EF4-FFF2-40B4-BE49-F238E27FC236}">
                <a16:creationId xmlns:a16="http://schemas.microsoft.com/office/drawing/2014/main" id="{5EF59990-413E-451E-B498-D212105BE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738" y="2492375"/>
            <a:ext cx="914400" cy="1219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277" name="AutoShape 37">
            <a:extLst>
              <a:ext uri="{FF2B5EF4-FFF2-40B4-BE49-F238E27FC236}">
                <a16:creationId xmlns:a16="http://schemas.microsoft.com/office/drawing/2014/main" id="{16524F7E-2B5C-408C-91FB-F46DB0F97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363" y="2276475"/>
            <a:ext cx="3581400" cy="1752600"/>
          </a:xfrm>
          <a:prstGeom prst="octagon">
            <a:avLst>
              <a:gd name="adj" fmla="val 19940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ea typeface="Osaka" pitchFamily="1" charset="-128"/>
              </a:rPr>
              <a:t>善知識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imes" panose="02020603050405020304" pitchFamily="18" charset="0"/>
                <a:ea typeface="Osaka" pitchFamily="1" charset="-128"/>
              </a:rPr>
              <a:t>が必要</a:t>
            </a:r>
          </a:p>
          <a:p>
            <a:pPr algn="ctr"/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imes" panose="02020603050405020304" pitchFamily="18" charset="0"/>
                <a:ea typeface="Osaka" pitchFamily="1" charset="-128"/>
              </a:rPr>
              <a:t>師匠・同志</a:t>
            </a:r>
          </a:p>
          <a:p>
            <a:pPr algn="ctr"/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Times" panose="02020603050405020304" pitchFamily="18" charset="0"/>
                <a:ea typeface="Osaka" pitchFamily="1" charset="-128"/>
              </a:rPr>
              <a:t>広布の組織</a:t>
            </a:r>
          </a:p>
        </p:txBody>
      </p:sp>
      <p:sp>
        <p:nvSpPr>
          <p:cNvPr id="10278" name="Text Box 38">
            <a:extLst>
              <a:ext uri="{FF2B5EF4-FFF2-40B4-BE49-F238E27FC236}">
                <a16:creationId xmlns:a16="http://schemas.microsoft.com/office/drawing/2014/main" id="{F68D3ABF-8BB8-4B72-8ED0-2679A129A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572000"/>
            <a:ext cx="74993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4800" b="1">
                <a:solidFill>
                  <a:srgbClr val="FF161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ea typeface="Osaka" pitchFamily="1" charset="-128"/>
              </a:rPr>
              <a:t>善知識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imes" panose="02020603050405020304" pitchFamily="18" charset="0"/>
                <a:ea typeface="Osaka" pitchFamily="1" charset="-128"/>
              </a:rPr>
              <a:t>なしでは成仏は困難</a:t>
            </a:r>
          </a:p>
          <a:p>
            <a:r>
              <a:rPr lang="ja-JP" altLang="en-US" sz="4800" b="1">
                <a:solidFill>
                  <a:srgbClr val="FF161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  <a:ea typeface="Osaka" pitchFamily="1" charset="-128"/>
              </a:rPr>
              <a:t>創価学会</a:t>
            </a: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Times" panose="02020603050405020304" pitchFamily="18" charset="0"/>
                <a:ea typeface="Osaka" pitchFamily="1" charset="-128"/>
              </a:rPr>
              <a:t>こそ善知識の集い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4" grpId="0" animBg="1"/>
      <p:bldP spid="10275" grpId="0" animBg="1"/>
      <p:bldP spid="10277" grpId="0" animBg="1"/>
      <p:bldP spid="102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A133972-A025-4C5E-BE38-32BEF600B6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143750" cy="762000"/>
          </a:xfrm>
        </p:spPr>
        <p:txBody>
          <a:bodyPr/>
          <a:lstStyle/>
          <a:p>
            <a:r>
              <a:rPr lang="ja-JP" altLang="en-US" sz="54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障魔の働き</a:t>
            </a:r>
            <a:endParaRPr lang="ja-JP" altLang="en-US" sz="5400">
              <a:solidFill>
                <a:srgbClr val="00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5" name="AutoShape 3">
            <a:extLst>
              <a:ext uri="{FF2B5EF4-FFF2-40B4-BE49-F238E27FC236}">
                <a16:creationId xmlns:a16="http://schemas.microsoft.com/office/drawing/2014/main" id="{98BE1EBD-09B8-4E6A-A503-032BD54B5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143000"/>
            <a:ext cx="27432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</a:rPr>
              <a:t>強き扶け</a:t>
            </a:r>
          </a:p>
          <a:p>
            <a:pPr algn="ctr"/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たすくる者</a:t>
            </a:r>
            <a:endParaRPr lang="ja-JP" altLang="en-US" sz="4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36" name="AutoShape 4">
            <a:extLst>
              <a:ext uri="{FF2B5EF4-FFF2-40B4-BE49-F238E27FC236}">
                <a16:creationId xmlns:a16="http://schemas.microsoft.com/office/drawing/2014/main" id="{1139115E-4E8A-45BF-97C4-7E288174B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1219200"/>
            <a:ext cx="2971800" cy="14478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大風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悪しきみち</a:t>
            </a:r>
          </a:p>
        </p:txBody>
      </p:sp>
      <p:sp>
        <p:nvSpPr>
          <p:cNvPr id="18437" name="AutoShape 5">
            <a:extLst>
              <a:ext uri="{FF2B5EF4-FFF2-40B4-BE49-F238E27FC236}">
                <a16:creationId xmlns:a16="http://schemas.microsoft.com/office/drawing/2014/main" id="{910CEF6E-9236-4835-B9BC-A1A647F9A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219200"/>
            <a:ext cx="8382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38" name="AutoShape 6">
            <a:extLst>
              <a:ext uri="{FF2B5EF4-FFF2-40B4-BE49-F238E27FC236}">
                <a16:creationId xmlns:a16="http://schemas.microsoft.com/office/drawing/2014/main" id="{4DD3E375-CE15-48AB-AC99-3CF34AA67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895600"/>
            <a:ext cx="2971800" cy="2667000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うえ木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本よりの木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甲斐無き者</a:t>
            </a:r>
          </a:p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健の者</a:t>
            </a:r>
          </a:p>
        </p:txBody>
      </p:sp>
      <p:sp>
        <p:nvSpPr>
          <p:cNvPr id="18439" name="AutoShape 7">
            <a:extLst>
              <a:ext uri="{FF2B5EF4-FFF2-40B4-BE49-F238E27FC236}">
                <a16:creationId xmlns:a16="http://schemas.microsoft.com/office/drawing/2014/main" id="{244AE138-2239-452B-A812-5D6ED3893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581400"/>
            <a:ext cx="533400" cy="1295400"/>
          </a:xfrm>
          <a:prstGeom prst="rightArrow">
            <a:avLst>
              <a:gd name="adj1" fmla="val 50000"/>
              <a:gd name="adj2" fmla="val 5654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40" name="AutoShape 8">
            <a:extLst>
              <a:ext uri="{FF2B5EF4-FFF2-40B4-BE49-F238E27FC236}">
                <a16:creationId xmlns:a16="http://schemas.microsoft.com/office/drawing/2014/main" id="{1F6BE757-C87D-436A-8681-B5041BCC0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3200400"/>
            <a:ext cx="4038600" cy="21336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どんな人にも</a:t>
            </a:r>
          </a:p>
          <a:p>
            <a:pPr algn="ctr"/>
            <a:r>
              <a:rPr lang="ja-JP" altLang="en-US" sz="4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障魔</a:t>
            </a: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は必ず来る</a:t>
            </a:r>
          </a:p>
          <a:p>
            <a:pPr algn="ctr"/>
            <a:r>
              <a:rPr lang="ja-JP" altLang="en-US" sz="42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困難苦難</a:t>
            </a:r>
            <a:r>
              <a:rPr lang="ja-JP" altLang="en-US" sz="42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は競う</a:t>
            </a:r>
            <a:endParaRPr lang="ja-JP" altLang="en-US" sz="42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441" name="AutoShape 9">
            <a:extLst>
              <a:ext uri="{FF2B5EF4-FFF2-40B4-BE49-F238E27FC236}">
                <a16:creationId xmlns:a16="http://schemas.microsoft.com/office/drawing/2014/main" id="{8E10F9A0-8027-40B2-AD94-FCE366DA4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5715000"/>
            <a:ext cx="6705600" cy="8382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必ず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善知識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が必要</a:t>
            </a:r>
          </a:p>
        </p:txBody>
      </p:sp>
      <p:sp>
        <p:nvSpPr>
          <p:cNvPr id="18442" name="Oval 10">
            <a:extLst>
              <a:ext uri="{FF2B5EF4-FFF2-40B4-BE49-F238E27FC236}">
                <a16:creationId xmlns:a16="http://schemas.microsoft.com/office/drawing/2014/main" id="{5509552B-C372-4885-ABAD-43F5A573F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1600200" cy="9144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障魔</a:t>
            </a:r>
          </a:p>
        </p:txBody>
      </p:sp>
      <p:sp>
        <p:nvSpPr>
          <p:cNvPr id="18443" name="Oval 11">
            <a:extLst>
              <a:ext uri="{FF2B5EF4-FFF2-40B4-BE49-F238E27FC236}">
                <a16:creationId xmlns:a16="http://schemas.microsoft.com/office/drawing/2014/main" id="{9319A985-315E-449E-AD29-0693B7F183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685800"/>
            <a:ext cx="1905000" cy="9144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善知識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 autoUpdateAnimBg="0"/>
      <p:bldP spid="18436" grpId="0" animBg="1" autoUpdateAnimBg="0"/>
      <p:bldP spid="18438" grpId="0" animBg="1" autoUpdateAnimBg="0"/>
      <p:bldP spid="18440" grpId="0" animBg="1" autoUpdateAnimBg="0"/>
      <p:bldP spid="18441" grpId="0" animBg="1" autoUpdateAnimBg="0"/>
      <p:bldP spid="18442" grpId="0" animBg="1" autoUpdateAnimBg="0"/>
      <p:bldP spid="1844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75B7964-9B66-4073-9E68-845B995849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8988" y="228600"/>
            <a:ext cx="7239000" cy="914400"/>
          </a:xfrm>
        </p:spPr>
        <p:txBody>
          <a:bodyPr/>
          <a:lstStyle/>
          <a:p>
            <a:r>
              <a:rPr lang="ja-JP" altLang="en-US" sz="4800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成仏の軌道</a:t>
            </a:r>
          </a:p>
        </p:txBody>
      </p:sp>
      <p:sp>
        <p:nvSpPr>
          <p:cNvPr id="19459" name="AutoShape 3">
            <a:extLst>
              <a:ext uri="{FF2B5EF4-FFF2-40B4-BE49-F238E27FC236}">
                <a16:creationId xmlns:a16="http://schemas.microsoft.com/office/drawing/2014/main" id="{7D3585A0-5B9B-423C-B6D7-420916A15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807720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現代の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善知識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は？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偉大な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・広布の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組織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こそ</a:t>
            </a:r>
          </a:p>
        </p:txBody>
      </p:sp>
      <p:sp>
        <p:nvSpPr>
          <p:cNvPr id="19460" name="AutoShape 4">
            <a:extLst>
              <a:ext uri="{FF2B5EF4-FFF2-40B4-BE49-F238E27FC236}">
                <a16:creationId xmlns:a16="http://schemas.microsoft.com/office/drawing/2014/main" id="{2EFC477D-B066-4D19-AEA4-D51571083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895600"/>
            <a:ext cx="7848600" cy="1524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善知識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を求め、自らも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善知識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学会は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善知識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の集い</a:t>
            </a:r>
            <a:endParaRPr lang="ja-JP" altLang="en-US" sz="44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61" name="AutoShape 5">
            <a:extLst>
              <a:ext uri="{FF2B5EF4-FFF2-40B4-BE49-F238E27FC236}">
                <a16:creationId xmlns:a16="http://schemas.microsoft.com/office/drawing/2014/main" id="{A721C750-06A3-44BF-B703-1FB375FA7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800600"/>
            <a:ext cx="7696200" cy="15240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偉大なる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師と共に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　　　　　</a:t>
            </a: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　　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学会と共に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成仏の軌道へ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946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94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nimBg="1" autoUpdateAnimBg="0"/>
      <p:bldP spid="19460" grpId="0" build="p" animBg="1" autoUpdateAnimBg="0"/>
      <p:bldP spid="19461" grpId="0" build="p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631923C-8B95-49C0-8452-26A9A878FB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629400" cy="914400"/>
          </a:xfrm>
        </p:spPr>
        <p:txBody>
          <a:bodyPr/>
          <a:lstStyle/>
          <a:p>
            <a:r>
              <a:rPr lang="ja-JP" altLang="en-US" sz="5400" b="1">
                <a:solidFill>
                  <a:srgbClr val="0000C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指導から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CE9E2F1-F992-4BDF-B32B-EB4ED54E08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学会は現代の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和合僧団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である</a:t>
            </a:r>
          </a:p>
          <a:p>
            <a:pPr>
              <a:lnSpc>
                <a:spcPct val="90000"/>
              </a:lnSpc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信心の成長は</a:t>
            </a: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団結の輪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の中にある</a:t>
            </a:r>
            <a:endParaRPr lang="ja-JP" altLang="en-US" sz="4000" b="1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ja-JP" altLang="en-US" sz="40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師と同じ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に立ち、万人の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仏性を開く</a:t>
            </a:r>
          </a:p>
          <a:p>
            <a:pPr>
              <a:lnSpc>
                <a:spcPct val="90000"/>
              </a:lnSpc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私たちの「人間革命の輝き」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善知識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の世界を築く</a:t>
            </a:r>
          </a:p>
        </p:txBody>
      </p:sp>
      <p:sp>
        <p:nvSpPr>
          <p:cNvPr id="20484" name="AutoShape 4">
            <a:extLst>
              <a:ext uri="{FF2B5EF4-FFF2-40B4-BE49-F238E27FC236}">
                <a16:creationId xmlns:a16="http://schemas.microsoft.com/office/drawing/2014/main" id="{AF83B0AF-757E-477A-BCE9-E3F9C7188C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876800"/>
            <a:ext cx="7162800" cy="1447800"/>
          </a:xfrm>
          <a:prstGeom prst="roundRect">
            <a:avLst>
              <a:gd name="adj" fmla="val 16667"/>
            </a:avLst>
          </a:prstGeom>
          <a:solidFill>
            <a:srgbClr val="CCECFF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学会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の世界から離れず</a:t>
            </a:r>
          </a:p>
          <a:p>
            <a:pPr algn="ctr" eaLnBrk="0" hangingPunct="0"/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　輝く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善の連帯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を我が</a:t>
            </a:r>
            <a:r>
              <a:rPr lang="ja-JP" altLang="en-US" sz="44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地域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20484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FFFFCC"/>
      </a:lt1>
      <a:dk2>
        <a:srgbClr val="000000"/>
      </a:dk2>
      <a:lt2>
        <a:srgbClr val="FF9999"/>
      </a:lt2>
      <a:accent1>
        <a:srgbClr val="FF9999"/>
      </a:accent1>
      <a:accent2>
        <a:srgbClr val="66CCFF"/>
      </a:accent2>
      <a:accent3>
        <a:srgbClr val="FFFFE2"/>
      </a:accent3>
      <a:accent4>
        <a:srgbClr val="000000"/>
      </a:accent4>
      <a:accent5>
        <a:srgbClr val="FFCACA"/>
      </a:accent5>
      <a:accent6>
        <a:srgbClr val="5CB9E7"/>
      </a:accent6>
      <a:hlink>
        <a:srgbClr val="CC99FF"/>
      </a:hlink>
      <a:folHlink>
        <a:srgbClr val="00CCCC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11591</TotalTime>
  <Words>221</Words>
  <Application>Microsoft Office PowerPoint</Application>
  <PresentationFormat>画面に合わせる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三三蔵祈雨事</vt:lpstr>
      <vt:lpstr>背景と大意</vt:lpstr>
      <vt:lpstr>善知識とは</vt:lpstr>
      <vt:lpstr>障魔の働き</vt:lpstr>
      <vt:lpstr>成仏の軌道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妙密上人御消息</dc:title>
  <dc:creator>ois</dc:creator>
  <cp:lastModifiedBy>admin</cp:lastModifiedBy>
  <cp:revision>503</cp:revision>
  <dcterms:created xsi:type="dcterms:W3CDTF">2006-08-27T10:41:00Z</dcterms:created>
  <dcterms:modified xsi:type="dcterms:W3CDTF">2020-09-05T11:54:28Z</dcterms:modified>
</cp:coreProperties>
</file>